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60" r:id="rId4"/>
    <p:sldId id="259" r:id="rId5"/>
    <p:sldId id="264" r:id="rId6"/>
    <p:sldId id="279" r:id="rId7"/>
    <p:sldId id="265" r:id="rId8"/>
    <p:sldId id="281" r:id="rId9"/>
    <p:sldId id="280" r:id="rId10"/>
    <p:sldId id="263" r:id="rId11"/>
    <p:sldId id="269" r:id="rId12"/>
    <p:sldId id="271" r:id="rId13"/>
    <p:sldId id="273" r:id="rId14"/>
    <p:sldId id="274" r:id="rId15"/>
    <p:sldId id="282" r:id="rId16"/>
    <p:sldId id="283" r:id="rId17"/>
    <p:sldId id="277" r:id="rId18"/>
    <p:sldId id="278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358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3\e_r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3\e_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Proposed method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(a)</c:v>
                </c:pt>
                <c:pt idx="1">
                  <c:v>(b)</c:v>
                </c:pt>
                <c:pt idx="2">
                  <c:v>(c) </c:v>
                </c:pt>
                <c:pt idx="3">
                  <c:v>(d)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20.5</c:v>
                </c:pt>
                <c:pt idx="1">
                  <c:v>15</c:v>
                </c:pt>
                <c:pt idx="2">
                  <c:v>21</c:v>
                </c:pt>
                <c:pt idx="3">
                  <c:v>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11A-4683-9A16-1E4136F6BA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ORB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(a)</c:v>
                </c:pt>
                <c:pt idx="1">
                  <c:v>(b)</c:v>
                </c:pt>
                <c:pt idx="2">
                  <c:v>(c) </c:v>
                </c:pt>
                <c:pt idx="3">
                  <c:v>(d)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22.4</c:v>
                </c:pt>
                <c:pt idx="1">
                  <c:v>18</c:v>
                </c:pt>
                <c:pt idx="2">
                  <c:v>17.3</c:v>
                </c:pt>
                <c:pt idx="3">
                  <c:v>20.5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11A-4683-9A16-1E4136F6BA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90417424"/>
        <c:axId val="-990416336"/>
      </c:barChart>
      <c:catAx>
        <c:axId val="-99041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90416336"/>
        <c:crosses val="autoZero"/>
        <c:auto val="1"/>
        <c:lblAlgn val="ctr"/>
        <c:lblOffset val="100"/>
        <c:noMultiLvlLbl val="0"/>
      </c:catAx>
      <c:valAx>
        <c:axId val="-99041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9041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e_r!$B$1</c:f>
              <c:strCache>
                <c:ptCount val="1"/>
                <c:pt idx="0">
                  <c:v>trifocal tensor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e_r!$B$2:$B$755</c:f>
              <c:numCache>
                <c:formatCode>General</c:formatCode>
                <c:ptCount val="754"/>
                <c:pt idx="0">
                  <c:v>4.6174199999999999E-2</c:v>
                </c:pt>
                <c:pt idx="1">
                  <c:v>0.14563699999999999</c:v>
                </c:pt>
                <c:pt idx="2">
                  <c:v>0.24176700000000001</c:v>
                </c:pt>
                <c:pt idx="3">
                  <c:v>2.28264E-2</c:v>
                </c:pt>
                <c:pt idx="4">
                  <c:v>0.62226999999999999</c:v>
                </c:pt>
                <c:pt idx="5">
                  <c:v>0.16272600000000001</c:v>
                </c:pt>
                <c:pt idx="6">
                  <c:v>0.203428</c:v>
                </c:pt>
                <c:pt idx="7">
                  <c:v>0.45829500000000001</c:v>
                </c:pt>
                <c:pt idx="8">
                  <c:v>8.3826100000000001E-2</c:v>
                </c:pt>
                <c:pt idx="9">
                  <c:v>7.9659800000000003E-2</c:v>
                </c:pt>
                <c:pt idx="10">
                  <c:v>7.5527499999999997E-2</c:v>
                </c:pt>
                <c:pt idx="11">
                  <c:v>0.15595500000000001</c:v>
                </c:pt>
                <c:pt idx="12">
                  <c:v>0.10389</c:v>
                </c:pt>
                <c:pt idx="13">
                  <c:v>0.28550700000000001</c:v>
                </c:pt>
                <c:pt idx="14">
                  <c:v>0.39294600000000002</c:v>
                </c:pt>
                <c:pt idx="15">
                  <c:v>0.32008399999999998</c:v>
                </c:pt>
                <c:pt idx="16">
                  <c:v>0.36495</c:v>
                </c:pt>
                <c:pt idx="17">
                  <c:v>2.8008700000000001E-2</c:v>
                </c:pt>
                <c:pt idx="18">
                  <c:v>2.8273300000000001E-2</c:v>
                </c:pt>
                <c:pt idx="19">
                  <c:v>4.1968900000000003E-2</c:v>
                </c:pt>
                <c:pt idx="20">
                  <c:v>4.2188299999999998E-2</c:v>
                </c:pt>
                <c:pt idx="21">
                  <c:v>4.4192099999999998E-2</c:v>
                </c:pt>
                <c:pt idx="22">
                  <c:v>0.33775100000000002</c:v>
                </c:pt>
                <c:pt idx="23">
                  <c:v>0.100961</c:v>
                </c:pt>
                <c:pt idx="24">
                  <c:v>9.7721199999999994E-2</c:v>
                </c:pt>
                <c:pt idx="25">
                  <c:v>0.13944400000000001</c:v>
                </c:pt>
                <c:pt idx="26">
                  <c:v>0.34981899999999999</c:v>
                </c:pt>
                <c:pt idx="27">
                  <c:v>9.8658999999999997E-2</c:v>
                </c:pt>
                <c:pt idx="28">
                  <c:v>8.4646900000000004E-3</c:v>
                </c:pt>
                <c:pt idx="29">
                  <c:v>0.15390000000000001</c:v>
                </c:pt>
                <c:pt idx="30">
                  <c:v>7.4252399999999996E-2</c:v>
                </c:pt>
                <c:pt idx="31">
                  <c:v>0.89461800000000002</c:v>
                </c:pt>
                <c:pt idx="32">
                  <c:v>0.30473499999999998</c:v>
                </c:pt>
                <c:pt idx="33">
                  <c:v>0.313504</c:v>
                </c:pt>
                <c:pt idx="34">
                  <c:v>6.5023200000000003E-2</c:v>
                </c:pt>
                <c:pt idx="35">
                  <c:v>0.27768500000000002</c:v>
                </c:pt>
                <c:pt idx="36">
                  <c:v>0.215728</c:v>
                </c:pt>
                <c:pt idx="37">
                  <c:v>2.1754099999999998E-2</c:v>
                </c:pt>
                <c:pt idx="38">
                  <c:v>0.106916</c:v>
                </c:pt>
                <c:pt idx="39">
                  <c:v>0.28765800000000002</c:v>
                </c:pt>
                <c:pt idx="40">
                  <c:v>0.328235</c:v>
                </c:pt>
                <c:pt idx="41">
                  <c:v>7.3901999999999995E-2</c:v>
                </c:pt>
                <c:pt idx="42">
                  <c:v>0.102059</c:v>
                </c:pt>
                <c:pt idx="43">
                  <c:v>0.50516300000000003</c:v>
                </c:pt>
                <c:pt idx="44">
                  <c:v>8.0330700000000005E-2</c:v>
                </c:pt>
                <c:pt idx="45">
                  <c:v>1.0234E-2</c:v>
                </c:pt>
                <c:pt idx="46">
                  <c:v>0.116276</c:v>
                </c:pt>
                <c:pt idx="47">
                  <c:v>0.115784</c:v>
                </c:pt>
                <c:pt idx="48">
                  <c:v>2.9216599999999999E-2</c:v>
                </c:pt>
                <c:pt idx="49">
                  <c:v>0.106722</c:v>
                </c:pt>
                <c:pt idx="50">
                  <c:v>0.398397</c:v>
                </c:pt>
                <c:pt idx="51">
                  <c:v>9.7999900000000001E-2</c:v>
                </c:pt>
                <c:pt idx="52">
                  <c:v>0.12500900000000001</c:v>
                </c:pt>
                <c:pt idx="53">
                  <c:v>4.0334500000000001E-3</c:v>
                </c:pt>
                <c:pt idx="54">
                  <c:v>0.27496700000000002</c:v>
                </c:pt>
                <c:pt idx="55">
                  <c:v>1.39127E-2</c:v>
                </c:pt>
                <c:pt idx="56">
                  <c:v>7.2059999999999999E-2</c:v>
                </c:pt>
                <c:pt idx="57">
                  <c:v>0.258548</c:v>
                </c:pt>
                <c:pt idx="58">
                  <c:v>0.30337500000000001</c:v>
                </c:pt>
                <c:pt idx="59">
                  <c:v>6.02877E-2</c:v>
                </c:pt>
                <c:pt idx="60">
                  <c:v>7.2674799999999998E-2</c:v>
                </c:pt>
                <c:pt idx="61">
                  <c:v>0.25306299999999998</c:v>
                </c:pt>
                <c:pt idx="62">
                  <c:v>1.56188E-2</c:v>
                </c:pt>
                <c:pt idx="63">
                  <c:v>5.0466700000000003E-2</c:v>
                </c:pt>
                <c:pt idx="64">
                  <c:v>8.7500800000000004E-3</c:v>
                </c:pt>
                <c:pt idx="65">
                  <c:v>5.04529E-3</c:v>
                </c:pt>
                <c:pt idx="66">
                  <c:v>8.9321899999999996E-2</c:v>
                </c:pt>
                <c:pt idx="67">
                  <c:v>0.136935</c:v>
                </c:pt>
                <c:pt idx="68">
                  <c:v>9.78884E-2</c:v>
                </c:pt>
                <c:pt idx="69">
                  <c:v>9.0692900000000007E-2</c:v>
                </c:pt>
                <c:pt idx="70">
                  <c:v>5.2392599999999998E-2</c:v>
                </c:pt>
                <c:pt idx="71">
                  <c:v>6.9875999999999994E-2</c:v>
                </c:pt>
                <c:pt idx="72">
                  <c:v>6.5157300000000001E-2</c:v>
                </c:pt>
                <c:pt idx="73">
                  <c:v>1.3095600000000001E-2</c:v>
                </c:pt>
                <c:pt idx="74">
                  <c:v>7.0036399999999999E-2</c:v>
                </c:pt>
                <c:pt idx="75">
                  <c:v>0.31255899999999998</c:v>
                </c:pt>
                <c:pt idx="76">
                  <c:v>2.1738199999999999E-2</c:v>
                </c:pt>
                <c:pt idx="77">
                  <c:v>0.25242399999999998</c:v>
                </c:pt>
                <c:pt idx="78">
                  <c:v>0.147644</c:v>
                </c:pt>
                <c:pt idx="79">
                  <c:v>6.2322700000000002E-2</c:v>
                </c:pt>
                <c:pt idx="80">
                  <c:v>5.2995300000000002E-2</c:v>
                </c:pt>
                <c:pt idx="81">
                  <c:v>7.6206599999999999E-2</c:v>
                </c:pt>
                <c:pt idx="82">
                  <c:v>4.6442499999999998E-2</c:v>
                </c:pt>
                <c:pt idx="83">
                  <c:v>8.4508299999999995E-2</c:v>
                </c:pt>
                <c:pt idx="84">
                  <c:v>4.9412499999999998E-2</c:v>
                </c:pt>
                <c:pt idx="85">
                  <c:v>0.17318700000000001</c:v>
                </c:pt>
                <c:pt idx="86">
                  <c:v>6.5048300000000003E-2</c:v>
                </c:pt>
                <c:pt idx="87">
                  <c:v>0.16206799999999999</c:v>
                </c:pt>
                <c:pt idx="88">
                  <c:v>7.9153299999999996E-2</c:v>
                </c:pt>
                <c:pt idx="89">
                  <c:v>1.3214099999999999E-2</c:v>
                </c:pt>
                <c:pt idx="90">
                  <c:v>0.14710899999999999</c:v>
                </c:pt>
                <c:pt idx="91">
                  <c:v>6.0676099999999997E-2</c:v>
                </c:pt>
                <c:pt idx="92">
                  <c:v>8.0135799999999993E-2</c:v>
                </c:pt>
                <c:pt idx="93">
                  <c:v>7.0654999999999996E-2</c:v>
                </c:pt>
                <c:pt idx="94">
                  <c:v>0.22637499999999999</c:v>
                </c:pt>
                <c:pt idx="95">
                  <c:v>0.53610400000000002</c:v>
                </c:pt>
                <c:pt idx="96">
                  <c:v>0.17239099999999999</c:v>
                </c:pt>
                <c:pt idx="97">
                  <c:v>3.7268999999999997E-2</c:v>
                </c:pt>
                <c:pt idx="98">
                  <c:v>3.68268E-2</c:v>
                </c:pt>
                <c:pt idx="99">
                  <c:v>0.41182800000000003</c:v>
                </c:pt>
                <c:pt idx="100">
                  <c:v>0.41362900000000002</c:v>
                </c:pt>
                <c:pt idx="101">
                  <c:v>0.409215</c:v>
                </c:pt>
                <c:pt idx="102">
                  <c:v>9.6605300000000005E-2</c:v>
                </c:pt>
                <c:pt idx="103">
                  <c:v>0.18106800000000001</c:v>
                </c:pt>
                <c:pt idx="104">
                  <c:v>0.394347</c:v>
                </c:pt>
                <c:pt idx="105">
                  <c:v>7.3094800000000001E-2</c:v>
                </c:pt>
                <c:pt idx="106">
                  <c:v>7.4217099999999994E-2</c:v>
                </c:pt>
                <c:pt idx="107">
                  <c:v>0.43623699999999999</c:v>
                </c:pt>
                <c:pt idx="108">
                  <c:v>0.162217</c:v>
                </c:pt>
                <c:pt idx="109">
                  <c:v>0.162466</c:v>
                </c:pt>
                <c:pt idx="110">
                  <c:v>0.16644500000000001</c:v>
                </c:pt>
                <c:pt idx="111">
                  <c:v>8.3099800000000001E-2</c:v>
                </c:pt>
                <c:pt idx="112">
                  <c:v>0.15818499999999999</c:v>
                </c:pt>
                <c:pt idx="113">
                  <c:v>0.34625600000000001</c:v>
                </c:pt>
                <c:pt idx="114">
                  <c:v>0.39824799999999999</c:v>
                </c:pt>
                <c:pt idx="115">
                  <c:v>0.100827</c:v>
                </c:pt>
                <c:pt idx="116">
                  <c:v>0.66419499999999998</c:v>
                </c:pt>
                <c:pt idx="117">
                  <c:v>5.9117700000000002E-2</c:v>
                </c:pt>
                <c:pt idx="118">
                  <c:v>0.107432</c:v>
                </c:pt>
                <c:pt idx="119">
                  <c:v>0.11304</c:v>
                </c:pt>
                <c:pt idx="120">
                  <c:v>1.13404E-2</c:v>
                </c:pt>
                <c:pt idx="121">
                  <c:v>1.65714E-2</c:v>
                </c:pt>
                <c:pt idx="122">
                  <c:v>7.9824900000000001E-3</c:v>
                </c:pt>
                <c:pt idx="123">
                  <c:v>0.167772</c:v>
                </c:pt>
                <c:pt idx="124">
                  <c:v>0.230568</c:v>
                </c:pt>
                <c:pt idx="125">
                  <c:v>8.5880799999999997E-3</c:v>
                </c:pt>
                <c:pt idx="126">
                  <c:v>3.6189399999999997E-2</c:v>
                </c:pt>
                <c:pt idx="127">
                  <c:v>6.7440299999999998E-3</c:v>
                </c:pt>
                <c:pt idx="128">
                  <c:v>8.6692699999999998E-2</c:v>
                </c:pt>
                <c:pt idx="129">
                  <c:v>0.11075699999999999</c:v>
                </c:pt>
                <c:pt idx="130">
                  <c:v>5.06866E-3</c:v>
                </c:pt>
                <c:pt idx="131">
                  <c:v>2.0117800000000002E-2</c:v>
                </c:pt>
                <c:pt idx="132">
                  <c:v>6.2958E-2</c:v>
                </c:pt>
                <c:pt idx="133">
                  <c:v>4.4484700000000002E-2</c:v>
                </c:pt>
                <c:pt idx="134">
                  <c:v>3.4259199999999997E-2</c:v>
                </c:pt>
                <c:pt idx="135">
                  <c:v>2.5282700000000002E-2</c:v>
                </c:pt>
                <c:pt idx="136">
                  <c:v>5.0786999999999999E-2</c:v>
                </c:pt>
                <c:pt idx="137">
                  <c:v>7.7413800000000005E-2</c:v>
                </c:pt>
                <c:pt idx="138">
                  <c:v>6.8377900000000005E-2</c:v>
                </c:pt>
                <c:pt idx="139">
                  <c:v>0.45160299999999998</c:v>
                </c:pt>
                <c:pt idx="140">
                  <c:v>0.123989</c:v>
                </c:pt>
                <c:pt idx="141">
                  <c:v>0.195272</c:v>
                </c:pt>
                <c:pt idx="142">
                  <c:v>7.8634300000000004E-2</c:v>
                </c:pt>
                <c:pt idx="143">
                  <c:v>7.3251800000000006E-2</c:v>
                </c:pt>
                <c:pt idx="144">
                  <c:v>5.6896000000000002E-2</c:v>
                </c:pt>
                <c:pt idx="145">
                  <c:v>3.5668100000000001E-2</c:v>
                </c:pt>
                <c:pt idx="146">
                  <c:v>1.10589E-2</c:v>
                </c:pt>
                <c:pt idx="147">
                  <c:v>0.108246</c:v>
                </c:pt>
                <c:pt idx="148">
                  <c:v>0.50635300000000005</c:v>
                </c:pt>
                <c:pt idx="149">
                  <c:v>5.5438300000000003E-2</c:v>
                </c:pt>
                <c:pt idx="150">
                  <c:v>1.54886E-2</c:v>
                </c:pt>
                <c:pt idx="151">
                  <c:v>4.8153400000000004E-3</c:v>
                </c:pt>
                <c:pt idx="152">
                  <c:v>0.17016899999999999</c:v>
                </c:pt>
                <c:pt idx="153">
                  <c:v>9.0322399999999997E-2</c:v>
                </c:pt>
                <c:pt idx="154">
                  <c:v>9.0138999999999997E-2</c:v>
                </c:pt>
                <c:pt idx="155">
                  <c:v>0.47454800000000003</c:v>
                </c:pt>
                <c:pt idx="156">
                  <c:v>3.56642E-2</c:v>
                </c:pt>
                <c:pt idx="157">
                  <c:v>3.4934800000000002E-2</c:v>
                </c:pt>
                <c:pt idx="158">
                  <c:v>1.0403000000000001E-2</c:v>
                </c:pt>
                <c:pt idx="159">
                  <c:v>0.46895599999999998</c:v>
                </c:pt>
                <c:pt idx="160">
                  <c:v>8.5558800000000004E-2</c:v>
                </c:pt>
                <c:pt idx="161">
                  <c:v>2.7414599999999998E-3</c:v>
                </c:pt>
                <c:pt idx="162">
                  <c:v>0.15739400000000001</c:v>
                </c:pt>
                <c:pt idx="163">
                  <c:v>0.13783400000000001</c:v>
                </c:pt>
                <c:pt idx="164">
                  <c:v>7.0367899999999997E-2</c:v>
                </c:pt>
                <c:pt idx="165">
                  <c:v>2.3775600000000001E-2</c:v>
                </c:pt>
                <c:pt idx="166">
                  <c:v>0.104737</c:v>
                </c:pt>
                <c:pt idx="167">
                  <c:v>3.9733400000000002E-2</c:v>
                </c:pt>
                <c:pt idx="168">
                  <c:v>4.7078599999999998E-2</c:v>
                </c:pt>
                <c:pt idx="169">
                  <c:v>1.5747000000000001E-2</c:v>
                </c:pt>
                <c:pt idx="170">
                  <c:v>0.18076</c:v>
                </c:pt>
                <c:pt idx="171">
                  <c:v>0.164217</c:v>
                </c:pt>
                <c:pt idx="172">
                  <c:v>0.13682900000000001</c:v>
                </c:pt>
                <c:pt idx="173">
                  <c:v>4.2961600000000003E-2</c:v>
                </c:pt>
                <c:pt idx="174">
                  <c:v>0.45627099999999998</c:v>
                </c:pt>
                <c:pt idx="175">
                  <c:v>4.8722500000000002E-2</c:v>
                </c:pt>
                <c:pt idx="176">
                  <c:v>6.2559199999999995E-2</c:v>
                </c:pt>
                <c:pt idx="177">
                  <c:v>0.286242</c:v>
                </c:pt>
                <c:pt idx="178">
                  <c:v>4.1674999999999997E-2</c:v>
                </c:pt>
                <c:pt idx="179">
                  <c:v>3.8498200000000003E-2</c:v>
                </c:pt>
                <c:pt idx="180">
                  <c:v>7.66101E-2</c:v>
                </c:pt>
                <c:pt idx="181">
                  <c:v>0.183897</c:v>
                </c:pt>
                <c:pt idx="182">
                  <c:v>0.19659699999999999</c:v>
                </c:pt>
                <c:pt idx="183">
                  <c:v>7.7276300000000006E-2</c:v>
                </c:pt>
                <c:pt idx="184">
                  <c:v>0.31665100000000002</c:v>
                </c:pt>
                <c:pt idx="185">
                  <c:v>4.15921E-3</c:v>
                </c:pt>
                <c:pt idx="186">
                  <c:v>4.3504599999999997E-2</c:v>
                </c:pt>
                <c:pt idx="187">
                  <c:v>0.10274</c:v>
                </c:pt>
                <c:pt idx="188">
                  <c:v>5.0538300000000001E-2</c:v>
                </c:pt>
                <c:pt idx="189">
                  <c:v>2.9070400000000001E-3</c:v>
                </c:pt>
                <c:pt idx="190">
                  <c:v>2.5082900000000002E-2</c:v>
                </c:pt>
                <c:pt idx="191">
                  <c:v>2.2168299999999998E-2</c:v>
                </c:pt>
                <c:pt idx="192">
                  <c:v>0.34223100000000001</c:v>
                </c:pt>
                <c:pt idx="193">
                  <c:v>1.4654E-2</c:v>
                </c:pt>
                <c:pt idx="194">
                  <c:v>9.9929600000000004E-3</c:v>
                </c:pt>
                <c:pt idx="195">
                  <c:v>6.82914E-3</c:v>
                </c:pt>
                <c:pt idx="196">
                  <c:v>0.33782299999999998</c:v>
                </c:pt>
                <c:pt idx="197">
                  <c:v>9.83406E-2</c:v>
                </c:pt>
                <c:pt idx="198">
                  <c:v>4.1319099999999997E-2</c:v>
                </c:pt>
                <c:pt idx="199">
                  <c:v>9.3124700000000005E-2</c:v>
                </c:pt>
                <c:pt idx="200">
                  <c:v>6.2118899999999998E-2</c:v>
                </c:pt>
                <c:pt idx="201">
                  <c:v>0.162164</c:v>
                </c:pt>
                <c:pt idx="202">
                  <c:v>0.13248399999999999</c:v>
                </c:pt>
                <c:pt idx="203">
                  <c:v>4.2849799999999999E-3</c:v>
                </c:pt>
                <c:pt idx="204">
                  <c:v>0.15708900000000001</c:v>
                </c:pt>
                <c:pt idx="205">
                  <c:v>0.17566599999999999</c:v>
                </c:pt>
                <c:pt idx="206">
                  <c:v>0.26541300000000001</c:v>
                </c:pt>
                <c:pt idx="207">
                  <c:v>0.27772599999999997</c:v>
                </c:pt>
                <c:pt idx="208">
                  <c:v>5.4297999999999999E-2</c:v>
                </c:pt>
                <c:pt idx="209">
                  <c:v>0.414468</c:v>
                </c:pt>
                <c:pt idx="210">
                  <c:v>0.41105999999999998</c:v>
                </c:pt>
                <c:pt idx="211">
                  <c:v>0.23077500000000001</c:v>
                </c:pt>
                <c:pt idx="212">
                  <c:v>0.23784</c:v>
                </c:pt>
                <c:pt idx="213">
                  <c:v>0.32266800000000001</c:v>
                </c:pt>
                <c:pt idx="214">
                  <c:v>0.27593600000000001</c:v>
                </c:pt>
                <c:pt idx="215">
                  <c:v>0.57661099999999998</c:v>
                </c:pt>
                <c:pt idx="216">
                  <c:v>0.25549899999999998</c:v>
                </c:pt>
                <c:pt idx="217">
                  <c:v>0.12447800000000001</c:v>
                </c:pt>
                <c:pt idx="218">
                  <c:v>0.13305600000000001</c:v>
                </c:pt>
                <c:pt idx="219">
                  <c:v>8.1837499999999994E-2</c:v>
                </c:pt>
                <c:pt idx="220">
                  <c:v>1.1684999999999999E-2</c:v>
                </c:pt>
                <c:pt idx="221">
                  <c:v>0.13716200000000001</c:v>
                </c:pt>
                <c:pt idx="222">
                  <c:v>5.7182999999999998E-2</c:v>
                </c:pt>
                <c:pt idx="223">
                  <c:v>2.39452E-2</c:v>
                </c:pt>
                <c:pt idx="224">
                  <c:v>7.1227299999999993E-2</c:v>
                </c:pt>
                <c:pt idx="225">
                  <c:v>4.2125700000000002E-2</c:v>
                </c:pt>
                <c:pt idx="226">
                  <c:v>0.38385599999999998</c:v>
                </c:pt>
                <c:pt idx="227">
                  <c:v>3.6172999999999997E-2</c:v>
                </c:pt>
                <c:pt idx="228">
                  <c:v>9.1631199999999996E-2</c:v>
                </c:pt>
                <c:pt idx="229">
                  <c:v>0.23646600000000001</c:v>
                </c:pt>
                <c:pt idx="230">
                  <c:v>2.5653100000000002E-2</c:v>
                </c:pt>
                <c:pt idx="231">
                  <c:v>0.48499599999999998</c:v>
                </c:pt>
                <c:pt idx="232">
                  <c:v>8.0512799999999992E-3</c:v>
                </c:pt>
                <c:pt idx="233">
                  <c:v>0.15796099999999999</c:v>
                </c:pt>
                <c:pt idx="234">
                  <c:v>9.1886999999999996E-2</c:v>
                </c:pt>
                <c:pt idx="235">
                  <c:v>0.115326</c:v>
                </c:pt>
                <c:pt idx="236">
                  <c:v>1.51515E-2</c:v>
                </c:pt>
                <c:pt idx="237">
                  <c:v>8.7178099999999994E-2</c:v>
                </c:pt>
                <c:pt idx="238">
                  <c:v>3.8318599999999999E-3</c:v>
                </c:pt>
                <c:pt idx="239">
                  <c:v>6.6815299999999994E-2</c:v>
                </c:pt>
                <c:pt idx="240">
                  <c:v>1.6211300000000001E-2</c:v>
                </c:pt>
                <c:pt idx="241">
                  <c:v>0.32343</c:v>
                </c:pt>
                <c:pt idx="242">
                  <c:v>0.45321400000000001</c:v>
                </c:pt>
                <c:pt idx="243">
                  <c:v>1.09674E-2</c:v>
                </c:pt>
                <c:pt idx="244">
                  <c:v>3.8435200000000003E-2</c:v>
                </c:pt>
                <c:pt idx="245">
                  <c:v>0.18259</c:v>
                </c:pt>
                <c:pt idx="246">
                  <c:v>2.5862599999999999E-2</c:v>
                </c:pt>
                <c:pt idx="247">
                  <c:v>4.3170899999999998E-2</c:v>
                </c:pt>
                <c:pt idx="248">
                  <c:v>0.52593400000000001</c:v>
                </c:pt>
                <c:pt idx="249">
                  <c:v>4.8893300000000001E-2</c:v>
                </c:pt>
                <c:pt idx="250">
                  <c:v>6.1342500000000001E-2</c:v>
                </c:pt>
                <c:pt idx="251">
                  <c:v>0.269256</c:v>
                </c:pt>
                <c:pt idx="252">
                  <c:v>3.5421799999999998E-3</c:v>
                </c:pt>
                <c:pt idx="253">
                  <c:v>7.6602199999999995E-2</c:v>
                </c:pt>
                <c:pt idx="254">
                  <c:v>6.6078999999999999E-2</c:v>
                </c:pt>
                <c:pt idx="255">
                  <c:v>1.3379E-2</c:v>
                </c:pt>
                <c:pt idx="256">
                  <c:v>3.0259500000000002E-2</c:v>
                </c:pt>
                <c:pt idx="257">
                  <c:v>9.8194199999999995E-2</c:v>
                </c:pt>
                <c:pt idx="258">
                  <c:v>3.9447200000000002E-2</c:v>
                </c:pt>
                <c:pt idx="259">
                  <c:v>7.5142500000000001E-2</c:v>
                </c:pt>
                <c:pt idx="260">
                  <c:v>4.9050799999999999E-2</c:v>
                </c:pt>
                <c:pt idx="261">
                  <c:v>9.0444399999999994E-2</c:v>
                </c:pt>
                <c:pt idx="262">
                  <c:v>0.50612000000000001</c:v>
                </c:pt>
                <c:pt idx="263">
                  <c:v>3.67433E-2</c:v>
                </c:pt>
                <c:pt idx="264">
                  <c:v>1.3440000000000001E-2</c:v>
                </c:pt>
                <c:pt idx="265">
                  <c:v>2.3415200000000001E-2</c:v>
                </c:pt>
                <c:pt idx="266">
                  <c:v>0.33543099999999998</c:v>
                </c:pt>
                <c:pt idx="267">
                  <c:v>5.05344E-2</c:v>
                </c:pt>
                <c:pt idx="268">
                  <c:v>3.3773200000000001E-3</c:v>
                </c:pt>
                <c:pt idx="269">
                  <c:v>5.3081499999999997E-2</c:v>
                </c:pt>
                <c:pt idx="270">
                  <c:v>6.6854800000000006E-2</c:v>
                </c:pt>
                <c:pt idx="271">
                  <c:v>6.5195599999999998E-3</c:v>
                </c:pt>
                <c:pt idx="272">
                  <c:v>8.2950499999999996E-2</c:v>
                </c:pt>
                <c:pt idx="273">
                  <c:v>2.2925100000000002E-3</c:v>
                </c:pt>
                <c:pt idx="274">
                  <c:v>0.33383699999999999</c:v>
                </c:pt>
                <c:pt idx="275">
                  <c:v>0.13083</c:v>
                </c:pt>
                <c:pt idx="276">
                  <c:v>1.7317800000000001E-2</c:v>
                </c:pt>
                <c:pt idx="277">
                  <c:v>7.3744199999999996E-2</c:v>
                </c:pt>
                <c:pt idx="278">
                  <c:v>3.0134000000000001E-2</c:v>
                </c:pt>
                <c:pt idx="279">
                  <c:v>3.8694699999999999E-2</c:v>
                </c:pt>
                <c:pt idx="280">
                  <c:v>7.5231800000000001E-2</c:v>
                </c:pt>
                <c:pt idx="281">
                  <c:v>2.6471399999999999E-2</c:v>
                </c:pt>
                <c:pt idx="282">
                  <c:v>1.12722E-2</c:v>
                </c:pt>
                <c:pt idx="283">
                  <c:v>0.40753600000000001</c:v>
                </c:pt>
                <c:pt idx="284">
                  <c:v>2.1793699999999999E-2</c:v>
                </c:pt>
                <c:pt idx="285">
                  <c:v>0.115587</c:v>
                </c:pt>
                <c:pt idx="286">
                  <c:v>7.5130699999999995E-2</c:v>
                </c:pt>
                <c:pt idx="287">
                  <c:v>4.5147199999999998E-2</c:v>
                </c:pt>
                <c:pt idx="288">
                  <c:v>8.9067199999999999E-3</c:v>
                </c:pt>
                <c:pt idx="289">
                  <c:v>0.142738</c:v>
                </c:pt>
                <c:pt idx="290">
                  <c:v>3.2328399999999998E-3</c:v>
                </c:pt>
                <c:pt idx="291">
                  <c:v>7.8467599999999998E-2</c:v>
                </c:pt>
                <c:pt idx="292">
                  <c:v>0.24423700000000001</c:v>
                </c:pt>
                <c:pt idx="293">
                  <c:v>8.2410800000000006E-2</c:v>
                </c:pt>
                <c:pt idx="294">
                  <c:v>0.19386999999999999</c:v>
                </c:pt>
                <c:pt idx="295">
                  <c:v>0.17165900000000001</c:v>
                </c:pt>
                <c:pt idx="296">
                  <c:v>0.64790000000000003</c:v>
                </c:pt>
                <c:pt idx="297">
                  <c:v>9.9540900000000002E-2</c:v>
                </c:pt>
                <c:pt idx="298">
                  <c:v>0.105161</c:v>
                </c:pt>
                <c:pt idx="299">
                  <c:v>4.0173100000000003E-2</c:v>
                </c:pt>
                <c:pt idx="300">
                  <c:v>0.34969</c:v>
                </c:pt>
                <c:pt idx="301">
                  <c:v>3.3000500000000002E-2</c:v>
                </c:pt>
                <c:pt idx="302">
                  <c:v>3.9106000000000002E-2</c:v>
                </c:pt>
                <c:pt idx="303">
                  <c:v>2.5687000000000001E-2</c:v>
                </c:pt>
                <c:pt idx="304">
                  <c:v>2.6816699999999999E-2</c:v>
                </c:pt>
                <c:pt idx="305">
                  <c:v>2.7783499999999999E-2</c:v>
                </c:pt>
                <c:pt idx="306">
                  <c:v>2.8328200000000001E-2</c:v>
                </c:pt>
                <c:pt idx="307">
                  <c:v>2.9064900000000001E-2</c:v>
                </c:pt>
                <c:pt idx="308">
                  <c:v>3.01663E-2</c:v>
                </c:pt>
                <c:pt idx="309">
                  <c:v>3.07312E-2</c:v>
                </c:pt>
                <c:pt idx="310">
                  <c:v>0.38525500000000001</c:v>
                </c:pt>
                <c:pt idx="311">
                  <c:v>6.1878599999999999E-2</c:v>
                </c:pt>
                <c:pt idx="312">
                  <c:v>8.3746299999999996E-2</c:v>
                </c:pt>
                <c:pt idx="313">
                  <c:v>0.52577700000000005</c:v>
                </c:pt>
                <c:pt idx="314">
                  <c:v>0.286333</c:v>
                </c:pt>
                <c:pt idx="315">
                  <c:v>5.23461E-2</c:v>
                </c:pt>
                <c:pt idx="316">
                  <c:v>0.31185600000000002</c:v>
                </c:pt>
                <c:pt idx="317">
                  <c:v>0.12700800000000001</c:v>
                </c:pt>
                <c:pt idx="318">
                  <c:v>4.40574E-3</c:v>
                </c:pt>
                <c:pt idx="319">
                  <c:v>0.19925000000000001</c:v>
                </c:pt>
                <c:pt idx="320">
                  <c:v>0.14266200000000001</c:v>
                </c:pt>
                <c:pt idx="321">
                  <c:v>0.108317</c:v>
                </c:pt>
                <c:pt idx="322">
                  <c:v>7.1289699999999998E-2</c:v>
                </c:pt>
                <c:pt idx="323">
                  <c:v>8.9728000000000002E-2</c:v>
                </c:pt>
                <c:pt idx="324">
                  <c:v>0.12317</c:v>
                </c:pt>
                <c:pt idx="325">
                  <c:v>0.17316999999999999</c:v>
                </c:pt>
                <c:pt idx="326">
                  <c:v>9.1807200000000005E-2</c:v>
                </c:pt>
                <c:pt idx="327">
                  <c:v>9.6460900000000002E-2</c:v>
                </c:pt>
                <c:pt idx="328">
                  <c:v>5.10619E-2</c:v>
                </c:pt>
                <c:pt idx="329">
                  <c:v>5.2033900000000001E-2</c:v>
                </c:pt>
                <c:pt idx="330">
                  <c:v>9.0314599999999995E-2</c:v>
                </c:pt>
                <c:pt idx="331">
                  <c:v>0.12389699999999999</c:v>
                </c:pt>
                <c:pt idx="332">
                  <c:v>5.5206100000000001E-2</c:v>
                </c:pt>
                <c:pt idx="333">
                  <c:v>4.4154499999999999E-2</c:v>
                </c:pt>
                <c:pt idx="334">
                  <c:v>4.8146599999999998E-2</c:v>
                </c:pt>
                <c:pt idx="335">
                  <c:v>7.7791100000000002E-2</c:v>
                </c:pt>
                <c:pt idx="336">
                  <c:v>2.82559E-2</c:v>
                </c:pt>
                <c:pt idx="337">
                  <c:v>5.9756900000000002E-2</c:v>
                </c:pt>
                <c:pt idx="338">
                  <c:v>0.183589</c:v>
                </c:pt>
                <c:pt idx="339">
                  <c:v>2.7214100000000001E-2</c:v>
                </c:pt>
                <c:pt idx="340">
                  <c:v>3.4937500000000003E-2</c:v>
                </c:pt>
                <c:pt idx="341">
                  <c:v>0.119379</c:v>
                </c:pt>
                <c:pt idx="342">
                  <c:v>1.13673E-2</c:v>
                </c:pt>
                <c:pt idx="343">
                  <c:v>0.13676099999999999</c:v>
                </c:pt>
                <c:pt idx="344">
                  <c:v>3.9812800000000002E-2</c:v>
                </c:pt>
                <c:pt idx="345">
                  <c:v>0.29159600000000002</c:v>
                </c:pt>
                <c:pt idx="346">
                  <c:v>3.1025500000000001E-2</c:v>
                </c:pt>
                <c:pt idx="347">
                  <c:v>5.3888599999999997E-3</c:v>
                </c:pt>
                <c:pt idx="348">
                  <c:v>6.5545199999999998E-2</c:v>
                </c:pt>
                <c:pt idx="349">
                  <c:v>4.1181599999999999E-2</c:v>
                </c:pt>
                <c:pt idx="350">
                  <c:v>5.9431900000000003E-2</c:v>
                </c:pt>
                <c:pt idx="351">
                  <c:v>4.30286E-2</c:v>
                </c:pt>
                <c:pt idx="352">
                  <c:v>0.53631300000000004</c:v>
                </c:pt>
                <c:pt idx="353">
                  <c:v>2.07735E-2</c:v>
                </c:pt>
                <c:pt idx="354">
                  <c:v>0.236043</c:v>
                </c:pt>
                <c:pt idx="355">
                  <c:v>9.4823800000000003E-3</c:v>
                </c:pt>
                <c:pt idx="356">
                  <c:v>2.3219099999999999E-2</c:v>
                </c:pt>
                <c:pt idx="357">
                  <c:v>0.197435</c:v>
                </c:pt>
                <c:pt idx="358">
                  <c:v>0.15062700000000001</c:v>
                </c:pt>
                <c:pt idx="359">
                  <c:v>3.1588400000000003E-2</c:v>
                </c:pt>
                <c:pt idx="360">
                  <c:v>2.4238300000000001E-2</c:v>
                </c:pt>
                <c:pt idx="361">
                  <c:v>6.1799E-2</c:v>
                </c:pt>
                <c:pt idx="362">
                  <c:v>9.3311199999999997E-2</c:v>
                </c:pt>
                <c:pt idx="363">
                  <c:v>0.24487600000000001</c:v>
                </c:pt>
                <c:pt idx="364">
                  <c:v>0.840063</c:v>
                </c:pt>
                <c:pt idx="365">
                  <c:v>8.3682099999999995E-2</c:v>
                </c:pt>
                <c:pt idx="366">
                  <c:v>6.5112699999999996E-2</c:v>
                </c:pt>
                <c:pt idx="367">
                  <c:v>0.19514599999999999</c:v>
                </c:pt>
                <c:pt idx="368">
                  <c:v>1.2279E-2</c:v>
                </c:pt>
                <c:pt idx="369">
                  <c:v>0.25648599999999999</c:v>
                </c:pt>
                <c:pt idx="370">
                  <c:v>3.3590799999999997E-2</c:v>
                </c:pt>
                <c:pt idx="371">
                  <c:v>6.4292600000000005E-2</c:v>
                </c:pt>
                <c:pt idx="372">
                  <c:v>2.88794E-2</c:v>
                </c:pt>
                <c:pt idx="373">
                  <c:v>2.3773900000000001E-2</c:v>
                </c:pt>
                <c:pt idx="374">
                  <c:v>0.13266700000000001</c:v>
                </c:pt>
                <c:pt idx="375">
                  <c:v>0.10197000000000001</c:v>
                </c:pt>
                <c:pt idx="376">
                  <c:v>0.102259</c:v>
                </c:pt>
                <c:pt idx="377">
                  <c:v>0.11927599999999999</c:v>
                </c:pt>
                <c:pt idx="378">
                  <c:v>0.17897399999999999</c:v>
                </c:pt>
                <c:pt idx="379">
                  <c:v>0.45740799999999998</c:v>
                </c:pt>
                <c:pt idx="380">
                  <c:v>6.4675499999999997E-2</c:v>
                </c:pt>
                <c:pt idx="381">
                  <c:v>7.4917100000000004E-3</c:v>
                </c:pt>
                <c:pt idx="382">
                  <c:v>3.0251500000000001E-2</c:v>
                </c:pt>
                <c:pt idx="383">
                  <c:v>8.1647800000000006E-2</c:v>
                </c:pt>
                <c:pt idx="384">
                  <c:v>0.13499800000000001</c:v>
                </c:pt>
                <c:pt idx="385">
                  <c:v>0.11991300000000001</c:v>
                </c:pt>
                <c:pt idx="386">
                  <c:v>9.3508400000000005E-2</c:v>
                </c:pt>
                <c:pt idx="387">
                  <c:v>9.9774600000000005E-3</c:v>
                </c:pt>
                <c:pt idx="388">
                  <c:v>8.2482899999999998E-2</c:v>
                </c:pt>
                <c:pt idx="389">
                  <c:v>0.107462</c:v>
                </c:pt>
                <c:pt idx="390">
                  <c:v>0.29406399999999999</c:v>
                </c:pt>
                <c:pt idx="391">
                  <c:v>0.79877900000000002</c:v>
                </c:pt>
                <c:pt idx="392">
                  <c:v>2.9430400000000001E-3</c:v>
                </c:pt>
                <c:pt idx="393">
                  <c:v>0.174925</c:v>
                </c:pt>
                <c:pt idx="394">
                  <c:v>0.11901100000000001</c:v>
                </c:pt>
                <c:pt idx="395">
                  <c:v>3.5892199999999999E-2</c:v>
                </c:pt>
                <c:pt idx="396">
                  <c:v>0.50034999999999996</c:v>
                </c:pt>
                <c:pt idx="397">
                  <c:v>6.8537600000000004E-2</c:v>
                </c:pt>
                <c:pt idx="398">
                  <c:v>0.47127799999999997</c:v>
                </c:pt>
                <c:pt idx="399">
                  <c:v>0.47203299999999998</c:v>
                </c:pt>
                <c:pt idx="400">
                  <c:v>0.47534100000000001</c:v>
                </c:pt>
                <c:pt idx="401">
                  <c:v>0.47143800000000002</c:v>
                </c:pt>
                <c:pt idx="402">
                  <c:v>0.47009699999999999</c:v>
                </c:pt>
                <c:pt idx="403">
                  <c:v>6.6708299999999998E-2</c:v>
                </c:pt>
                <c:pt idx="404">
                  <c:v>6.7949399999999993E-2</c:v>
                </c:pt>
                <c:pt idx="405">
                  <c:v>6.9271700000000005E-2</c:v>
                </c:pt>
                <c:pt idx="406">
                  <c:v>1.41826E-2</c:v>
                </c:pt>
                <c:pt idx="407">
                  <c:v>0.13006000000000001</c:v>
                </c:pt>
                <c:pt idx="408">
                  <c:v>0.1285</c:v>
                </c:pt>
                <c:pt idx="409">
                  <c:v>0.123531</c:v>
                </c:pt>
                <c:pt idx="410">
                  <c:v>0.12392400000000001</c:v>
                </c:pt>
                <c:pt idx="411">
                  <c:v>0.12014900000000001</c:v>
                </c:pt>
                <c:pt idx="412">
                  <c:v>0.114304</c:v>
                </c:pt>
                <c:pt idx="413">
                  <c:v>0.117275</c:v>
                </c:pt>
                <c:pt idx="414">
                  <c:v>0.116993</c:v>
                </c:pt>
                <c:pt idx="415">
                  <c:v>7.5342400000000004E-2</c:v>
                </c:pt>
                <c:pt idx="416">
                  <c:v>0.50838899999999998</c:v>
                </c:pt>
                <c:pt idx="417">
                  <c:v>0.63065899999999997</c:v>
                </c:pt>
                <c:pt idx="418">
                  <c:v>0.34736600000000001</c:v>
                </c:pt>
                <c:pt idx="419">
                  <c:v>0.105726</c:v>
                </c:pt>
                <c:pt idx="420">
                  <c:v>0.20550299999999999</c:v>
                </c:pt>
                <c:pt idx="421">
                  <c:v>3.7156000000000002E-2</c:v>
                </c:pt>
                <c:pt idx="422">
                  <c:v>2.1856400000000002E-2</c:v>
                </c:pt>
                <c:pt idx="423">
                  <c:v>0.160436</c:v>
                </c:pt>
                <c:pt idx="424">
                  <c:v>5.81483E-2</c:v>
                </c:pt>
                <c:pt idx="425">
                  <c:v>0.37695499999999998</c:v>
                </c:pt>
                <c:pt idx="426">
                  <c:v>0.46090399999999998</c:v>
                </c:pt>
                <c:pt idx="427">
                  <c:v>8.4711900000000007E-2</c:v>
                </c:pt>
                <c:pt idx="428">
                  <c:v>6.7138699999999996E-4</c:v>
                </c:pt>
                <c:pt idx="429">
                  <c:v>3.4238900000000003E-2</c:v>
                </c:pt>
                <c:pt idx="430">
                  <c:v>3.7100300000000003E-2</c:v>
                </c:pt>
                <c:pt idx="431">
                  <c:v>4.6996999999999997E-2</c:v>
                </c:pt>
                <c:pt idx="432">
                  <c:v>6.8373299999999998E-2</c:v>
                </c:pt>
                <c:pt idx="433">
                  <c:v>5.27935E-2</c:v>
                </c:pt>
                <c:pt idx="434">
                  <c:v>6.1493800000000001E-2</c:v>
                </c:pt>
                <c:pt idx="435">
                  <c:v>0.147757</c:v>
                </c:pt>
                <c:pt idx="436">
                  <c:v>3.1454999999999997E-2</c:v>
                </c:pt>
                <c:pt idx="437">
                  <c:v>1.29304E-2</c:v>
                </c:pt>
                <c:pt idx="438">
                  <c:v>3.8394699999999997E-2</c:v>
                </c:pt>
                <c:pt idx="439">
                  <c:v>0.35453800000000002</c:v>
                </c:pt>
                <c:pt idx="440">
                  <c:v>9.4247600000000001E-2</c:v>
                </c:pt>
                <c:pt idx="441">
                  <c:v>1.2122600000000001E-2</c:v>
                </c:pt>
                <c:pt idx="442">
                  <c:v>0.189384</c:v>
                </c:pt>
                <c:pt idx="443">
                  <c:v>1.66404E-2</c:v>
                </c:pt>
                <c:pt idx="444">
                  <c:v>4.7446700000000001E-2</c:v>
                </c:pt>
                <c:pt idx="445">
                  <c:v>0.105957</c:v>
                </c:pt>
                <c:pt idx="446">
                  <c:v>1.38166E-2</c:v>
                </c:pt>
                <c:pt idx="447">
                  <c:v>3.0941400000000001E-2</c:v>
                </c:pt>
                <c:pt idx="448">
                  <c:v>0.47045599999999999</c:v>
                </c:pt>
                <c:pt idx="449">
                  <c:v>5.7091700000000004E-3</c:v>
                </c:pt>
                <c:pt idx="450">
                  <c:v>0.36207</c:v>
                </c:pt>
                <c:pt idx="451">
                  <c:v>7.1117899999999998E-2</c:v>
                </c:pt>
                <c:pt idx="452">
                  <c:v>5.2691099999999998E-2</c:v>
                </c:pt>
                <c:pt idx="453">
                  <c:v>9.0262899999999993E-2</c:v>
                </c:pt>
                <c:pt idx="454">
                  <c:v>1.13773E-3</c:v>
                </c:pt>
                <c:pt idx="455">
                  <c:v>0.186505</c:v>
                </c:pt>
                <c:pt idx="456">
                  <c:v>4.9353799999999996E-3</c:v>
                </c:pt>
                <c:pt idx="457">
                  <c:v>0.51271999999999995</c:v>
                </c:pt>
                <c:pt idx="458">
                  <c:v>0.15217</c:v>
                </c:pt>
                <c:pt idx="459">
                  <c:v>0.27401799999999998</c:v>
                </c:pt>
                <c:pt idx="460">
                  <c:v>4.2121899999999997E-2</c:v>
                </c:pt>
                <c:pt idx="461">
                  <c:v>0.39355099999999998</c:v>
                </c:pt>
                <c:pt idx="462">
                  <c:v>2.8672300000000001E-2</c:v>
                </c:pt>
                <c:pt idx="463">
                  <c:v>2.88279E-2</c:v>
                </c:pt>
                <c:pt idx="464">
                  <c:v>2.4237000000000002E-2</c:v>
                </c:pt>
                <c:pt idx="465">
                  <c:v>1.51407E-2</c:v>
                </c:pt>
                <c:pt idx="466">
                  <c:v>3.4582599999999998E-2</c:v>
                </c:pt>
                <c:pt idx="467">
                  <c:v>9.7570399999999998E-3</c:v>
                </c:pt>
                <c:pt idx="468">
                  <c:v>1.51018E-2</c:v>
                </c:pt>
                <c:pt idx="469">
                  <c:v>0.37934899999999999</c:v>
                </c:pt>
                <c:pt idx="470">
                  <c:v>1.3828999999999999E-2</c:v>
                </c:pt>
                <c:pt idx="471">
                  <c:v>0.111693</c:v>
                </c:pt>
                <c:pt idx="472">
                  <c:v>0.22983700000000001</c:v>
                </c:pt>
                <c:pt idx="473">
                  <c:v>0.20479800000000001</c:v>
                </c:pt>
                <c:pt idx="474">
                  <c:v>0.12609100000000001</c:v>
                </c:pt>
                <c:pt idx="475">
                  <c:v>0.36516700000000002</c:v>
                </c:pt>
                <c:pt idx="476">
                  <c:v>0.18873400000000001</c:v>
                </c:pt>
                <c:pt idx="477">
                  <c:v>0.162275</c:v>
                </c:pt>
                <c:pt idx="478">
                  <c:v>0.33248499999999998</c:v>
                </c:pt>
                <c:pt idx="479">
                  <c:v>0.15987699999999999</c:v>
                </c:pt>
                <c:pt idx="480">
                  <c:v>3.2080999999999998E-2</c:v>
                </c:pt>
                <c:pt idx="481">
                  <c:v>0.36481200000000003</c:v>
                </c:pt>
                <c:pt idx="482">
                  <c:v>4.9019100000000003E-2</c:v>
                </c:pt>
                <c:pt idx="483">
                  <c:v>2.10242E-2</c:v>
                </c:pt>
                <c:pt idx="484">
                  <c:v>0.117718</c:v>
                </c:pt>
                <c:pt idx="485">
                  <c:v>0.211039</c:v>
                </c:pt>
                <c:pt idx="486">
                  <c:v>0.151305</c:v>
                </c:pt>
                <c:pt idx="487">
                  <c:v>0.22042300000000001</c:v>
                </c:pt>
                <c:pt idx="488">
                  <c:v>0.16467200000000001</c:v>
                </c:pt>
                <c:pt idx="489">
                  <c:v>0.228411</c:v>
                </c:pt>
                <c:pt idx="490">
                  <c:v>1.8093700000000001E-2</c:v>
                </c:pt>
                <c:pt idx="491">
                  <c:v>0.10391599999999999</c:v>
                </c:pt>
                <c:pt idx="492">
                  <c:v>4.5629900000000001E-2</c:v>
                </c:pt>
                <c:pt idx="493">
                  <c:v>0.12121999999999999</c:v>
                </c:pt>
                <c:pt idx="494">
                  <c:v>4.34352E-2</c:v>
                </c:pt>
                <c:pt idx="495">
                  <c:v>0.106043</c:v>
                </c:pt>
                <c:pt idx="496">
                  <c:v>7.2781100000000001E-2</c:v>
                </c:pt>
                <c:pt idx="497">
                  <c:v>0.23999200000000001</c:v>
                </c:pt>
                <c:pt idx="498">
                  <c:v>1.1325099999999999E-2</c:v>
                </c:pt>
                <c:pt idx="499">
                  <c:v>4.5211000000000001E-2</c:v>
                </c:pt>
                <c:pt idx="500">
                  <c:v>3.0086000000000002E-2</c:v>
                </c:pt>
                <c:pt idx="501">
                  <c:v>8.7018300000000007E-2</c:v>
                </c:pt>
                <c:pt idx="502">
                  <c:v>8.0347799999999997E-2</c:v>
                </c:pt>
                <c:pt idx="503">
                  <c:v>5.4832699999999998E-2</c:v>
                </c:pt>
                <c:pt idx="504">
                  <c:v>5.1605699999999997E-2</c:v>
                </c:pt>
                <c:pt idx="505">
                  <c:v>9.6234200000000006E-2</c:v>
                </c:pt>
                <c:pt idx="506">
                  <c:v>0.119366</c:v>
                </c:pt>
                <c:pt idx="507">
                  <c:v>5.9392500000000001E-3</c:v>
                </c:pt>
                <c:pt idx="508">
                  <c:v>2.63643E-2</c:v>
                </c:pt>
                <c:pt idx="509">
                  <c:v>6.3855999999999996E-2</c:v>
                </c:pt>
                <c:pt idx="510">
                  <c:v>0.15446699999999999</c:v>
                </c:pt>
                <c:pt idx="511">
                  <c:v>5.02704E-2</c:v>
                </c:pt>
                <c:pt idx="512">
                  <c:v>6.0257699999999997E-2</c:v>
                </c:pt>
                <c:pt idx="513">
                  <c:v>0.45929500000000001</c:v>
                </c:pt>
                <c:pt idx="514">
                  <c:v>5.78773E-2</c:v>
                </c:pt>
                <c:pt idx="515">
                  <c:v>3.40676E-3</c:v>
                </c:pt>
                <c:pt idx="516">
                  <c:v>0.150975</c:v>
                </c:pt>
                <c:pt idx="517">
                  <c:v>5.6617000000000001E-2</c:v>
                </c:pt>
                <c:pt idx="518">
                  <c:v>5.8592900000000003E-2</c:v>
                </c:pt>
                <c:pt idx="519">
                  <c:v>0.15996199999999999</c:v>
                </c:pt>
                <c:pt idx="520">
                  <c:v>0.35364000000000001</c:v>
                </c:pt>
                <c:pt idx="521">
                  <c:v>4.6833800000000002E-2</c:v>
                </c:pt>
                <c:pt idx="522">
                  <c:v>5.02774E-2</c:v>
                </c:pt>
                <c:pt idx="523">
                  <c:v>2.1647300000000001E-2</c:v>
                </c:pt>
                <c:pt idx="524">
                  <c:v>0.12762599999999999</c:v>
                </c:pt>
                <c:pt idx="525">
                  <c:v>6.52639E-2</c:v>
                </c:pt>
                <c:pt idx="526">
                  <c:v>1.1091500000000001E-2</c:v>
                </c:pt>
                <c:pt idx="527">
                  <c:v>0.100323</c:v>
                </c:pt>
                <c:pt idx="528">
                  <c:v>0.148726</c:v>
                </c:pt>
                <c:pt idx="529">
                  <c:v>1.5255100000000001E-2</c:v>
                </c:pt>
                <c:pt idx="530">
                  <c:v>0.219135</c:v>
                </c:pt>
                <c:pt idx="531">
                  <c:v>0.45201400000000003</c:v>
                </c:pt>
                <c:pt idx="532">
                  <c:v>8.59375E-2</c:v>
                </c:pt>
                <c:pt idx="533">
                  <c:v>1.2941100000000001E-2</c:v>
                </c:pt>
                <c:pt idx="534">
                  <c:v>7.7906800000000003E-3</c:v>
                </c:pt>
                <c:pt idx="535">
                  <c:v>1.01209E-4</c:v>
                </c:pt>
                <c:pt idx="536">
                  <c:v>1.2445399999999999E-3</c:v>
                </c:pt>
                <c:pt idx="537">
                  <c:v>6.3590800000000003E-2</c:v>
                </c:pt>
                <c:pt idx="538">
                  <c:v>4.2182200000000003E-2</c:v>
                </c:pt>
                <c:pt idx="539">
                  <c:v>4.4419899999999998E-2</c:v>
                </c:pt>
                <c:pt idx="540">
                  <c:v>0.116229</c:v>
                </c:pt>
                <c:pt idx="541">
                  <c:v>0.28498099999999998</c:v>
                </c:pt>
                <c:pt idx="542">
                  <c:v>0.110751</c:v>
                </c:pt>
                <c:pt idx="543">
                  <c:v>7.6911099999999996E-2</c:v>
                </c:pt>
                <c:pt idx="544">
                  <c:v>9.7074300000000002E-2</c:v>
                </c:pt>
                <c:pt idx="545">
                  <c:v>0.49030699999999999</c:v>
                </c:pt>
                <c:pt idx="546">
                  <c:v>5.2091100000000001E-2</c:v>
                </c:pt>
                <c:pt idx="547">
                  <c:v>0.17788100000000001</c:v>
                </c:pt>
                <c:pt idx="548">
                  <c:v>0.35188000000000003</c:v>
                </c:pt>
                <c:pt idx="549">
                  <c:v>3.8729899999999998E-2</c:v>
                </c:pt>
                <c:pt idx="550">
                  <c:v>0.526644</c:v>
                </c:pt>
                <c:pt idx="551">
                  <c:v>0.124253</c:v>
                </c:pt>
                <c:pt idx="552">
                  <c:v>0.64813299999999996</c:v>
                </c:pt>
                <c:pt idx="553">
                  <c:v>0.50123200000000001</c:v>
                </c:pt>
                <c:pt idx="554">
                  <c:v>7.6027300000000006E-2</c:v>
                </c:pt>
                <c:pt idx="555">
                  <c:v>2.0393100000000001E-2</c:v>
                </c:pt>
                <c:pt idx="556">
                  <c:v>1.6849599999999999E-2</c:v>
                </c:pt>
                <c:pt idx="557">
                  <c:v>0.41498499999999999</c:v>
                </c:pt>
                <c:pt idx="558">
                  <c:v>1.1395199999999999E-2</c:v>
                </c:pt>
                <c:pt idx="559">
                  <c:v>2.7964800000000001E-2</c:v>
                </c:pt>
                <c:pt idx="560">
                  <c:v>4.41158E-3</c:v>
                </c:pt>
                <c:pt idx="561">
                  <c:v>1.5043600000000001E-2</c:v>
                </c:pt>
                <c:pt idx="562">
                  <c:v>9.30834E-3</c:v>
                </c:pt>
                <c:pt idx="563">
                  <c:v>0.319656</c:v>
                </c:pt>
                <c:pt idx="564">
                  <c:v>7.9599600000000003E-3</c:v>
                </c:pt>
                <c:pt idx="565">
                  <c:v>8.8111599999999998E-2</c:v>
                </c:pt>
                <c:pt idx="566">
                  <c:v>4.5682E-2</c:v>
                </c:pt>
                <c:pt idx="567">
                  <c:v>0.123569</c:v>
                </c:pt>
                <c:pt idx="568">
                  <c:v>0.36924800000000002</c:v>
                </c:pt>
                <c:pt idx="569">
                  <c:v>0.209177</c:v>
                </c:pt>
                <c:pt idx="570">
                  <c:v>0.32540400000000003</c:v>
                </c:pt>
                <c:pt idx="571">
                  <c:v>1.75079E-2</c:v>
                </c:pt>
                <c:pt idx="572">
                  <c:v>4.8513899999999999E-2</c:v>
                </c:pt>
                <c:pt idx="573">
                  <c:v>6.0873000000000003E-3</c:v>
                </c:pt>
                <c:pt idx="574">
                  <c:v>1.8704399999999999E-2</c:v>
                </c:pt>
                <c:pt idx="575">
                  <c:v>5.2103299999999998E-2</c:v>
                </c:pt>
                <c:pt idx="576">
                  <c:v>2.56493E-2</c:v>
                </c:pt>
                <c:pt idx="577">
                  <c:v>4.6614599999999999E-2</c:v>
                </c:pt>
                <c:pt idx="578">
                  <c:v>8.6735000000000007E-2</c:v>
                </c:pt>
                <c:pt idx="579">
                  <c:v>2.12001E-2</c:v>
                </c:pt>
                <c:pt idx="580">
                  <c:v>8.50886E-2</c:v>
                </c:pt>
                <c:pt idx="581">
                  <c:v>0.116383</c:v>
                </c:pt>
                <c:pt idx="582">
                  <c:v>7.4072100000000002E-2</c:v>
                </c:pt>
                <c:pt idx="583">
                  <c:v>0.13656199999999999</c:v>
                </c:pt>
                <c:pt idx="584">
                  <c:v>4.08952E-2</c:v>
                </c:pt>
                <c:pt idx="585">
                  <c:v>4.7271000000000001E-2</c:v>
                </c:pt>
                <c:pt idx="586">
                  <c:v>0.42118499999999998</c:v>
                </c:pt>
                <c:pt idx="587">
                  <c:v>9.6796800000000002E-2</c:v>
                </c:pt>
                <c:pt idx="588">
                  <c:v>0.17443600000000001</c:v>
                </c:pt>
                <c:pt idx="589">
                  <c:v>7.5666899999999995E-2</c:v>
                </c:pt>
                <c:pt idx="590">
                  <c:v>0.253944</c:v>
                </c:pt>
                <c:pt idx="591">
                  <c:v>0.25854899999999997</c:v>
                </c:pt>
                <c:pt idx="592">
                  <c:v>0.10494000000000001</c:v>
                </c:pt>
                <c:pt idx="593">
                  <c:v>4.6048199999999997E-2</c:v>
                </c:pt>
                <c:pt idx="594">
                  <c:v>0.14007</c:v>
                </c:pt>
                <c:pt idx="595">
                  <c:v>3.7932899999999999E-2</c:v>
                </c:pt>
                <c:pt idx="596">
                  <c:v>0.17396800000000001</c:v>
                </c:pt>
                <c:pt idx="597">
                  <c:v>0.27798499999999998</c:v>
                </c:pt>
                <c:pt idx="598">
                  <c:v>1.9469E-2</c:v>
                </c:pt>
                <c:pt idx="599">
                  <c:v>0.326907</c:v>
                </c:pt>
                <c:pt idx="600">
                  <c:v>0.32491300000000001</c:v>
                </c:pt>
                <c:pt idx="601">
                  <c:v>0.32219700000000001</c:v>
                </c:pt>
                <c:pt idx="602">
                  <c:v>0.32430300000000001</c:v>
                </c:pt>
                <c:pt idx="603">
                  <c:v>0.32386100000000001</c:v>
                </c:pt>
                <c:pt idx="604">
                  <c:v>0.32328000000000001</c:v>
                </c:pt>
                <c:pt idx="605">
                  <c:v>7.4193499999999996E-2</c:v>
                </c:pt>
                <c:pt idx="606">
                  <c:v>1.4487999999999999E-2</c:v>
                </c:pt>
                <c:pt idx="607">
                  <c:v>0.83729100000000001</c:v>
                </c:pt>
                <c:pt idx="608">
                  <c:v>4.2992799999999998E-2</c:v>
                </c:pt>
                <c:pt idx="609">
                  <c:v>3.6079300000000002E-2</c:v>
                </c:pt>
                <c:pt idx="610">
                  <c:v>0.15523500000000001</c:v>
                </c:pt>
                <c:pt idx="611">
                  <c:v>9.2059000000000002E-2</c:v>
                </c:pt>
                <c:pt idx="612">
                  <c:v>3.7336500000000002E-2</c:v>
                </c:pt>
                <c:pt idx="613">
                  <c:v>0.30464599999999997</c:v>
                </c:pt>
                <c:pt idx="614">
                  <c:v>7.3276900000000006E-2</c:v>
                </c:pt>
                <c:pt idx="615">
                  <c:v>0.67980700000000005</c:v>
                </c:pt>
                <c:pt idx="616">
                  <c:v>3.9309900000000002E-2</c:v>
                </c:pt>
                <c:pt idx="617">
                  <c:v>0.47949799999999998</c:v>
                </c:pt>
                <c:pt idx="618">
                  <c:v>0.27077800000000002</c:v>
                </c:pt>
                <c:pt idx="619">
                  <c:v>1.8332000000000001E-2</c:v>
                </c:pt>
                <c:pt idx="620">
                  <c:v>6.3353900000000005E-2</c:v>
                </c:pt>
                <c:pt idx="621">
                  <c:v>7.1495799999999998E-2</c:v>
                </c:pt>
                <c:pt idx="622">
                  <c:v>9.4560400000000006E-3</c:v>
                </c:pt>
                <c:pt idx="623">
                  <c:v>0.44809599999999999</c:v>
                </c:pt>
                <c:pt idx="624">
                  <c:v>7.4558899999999997E-2</c:v>
                </c:pt>
                <c:pt idx="625">
                  <c:v>6.1612699999999999E-2</c:v>
                </c:pt>
                <c:pt idx="626">
                  <c:v>0.23583999999999999</c:v>
                </c:pt>
                <c:pt idx="627">
                  <c:v>0.10910400000000001</c:v>
                </c:pt>
                <c:pt idx="628">
                  <c:v>7.4318099999999998E-2</c:v>
                </c:pt>
                <c:pt idx="629">
                  <c:v>9.93642E-2</c:v>
                </c:pt>
                <c:pt idx="630">
                  <c:v>0.175929</c:v>
                </c:pt>
                <c:pt idx="631">
                  <c:v>0.12653800000000001</c:v>
                </c:pt>
                <c:pt idx="632">
                  <c:v>1.0329E-2</c:v>
                </c:pt>
                <c:pt idx="633">
                  <c:v>0.238983</c:v>
                </c:pt>
                <c:pt idx="634">
                  <c:v>0.218726</c:v>
                </c:pt>
                <c:pt idx="635">
                  <c:v>0.38969199999999998</c:v>
                </c:pt>
                <c:pt idx="636">
                  <c:v>0.179036</c:v>
                </c:pt>
                <c:pt idx="637">
                  <c:v>0.110182</c:v>
                </c:pt>
                <c:pt idx="638">
                  <c:v>0.36605399999999999</c:v>
                </c:pt>
                <c:pt idx="639">
                  <c:v>0.19231200000000001</c:v>
                </c:pt>
                <c:pt idx="640">
                  <c:v>2.7723000000000001E-2</c:v>
                </c:pt>
                <c:pt idx="641">
                  <c:v>8.3960199999999999E-2</c:v>
                </c:pt>
                <c:pt idx="642">
                  <c:v>4.5023000000000001E-2</c:v>
                </c:pt>
                <c:pt idx="643">
                  <c:v>0.218421</c:v>
                </c:pt>
                <c:pt idx="644">
                  <c:v>2.68066E-2</c:v>
                </c:pt>
                <c:pt idx="645">
                  <c:v>3.1097199999999998E-2</c:v>
                </c:pt>
                <c:pt idx="646">
                  <c:v>0.154478</c:v>
                </c:pt>
                <c:pt idx="647">
                  <c:v>0.112897</c:v>
                </c:pt>
                <c:pt idx="648">
                  <c:v>3.7738099999999998E-3</c:v>
                </c:pt>
                <c:pt idx="649">
                  <c:v>0.17370099999999999</c:v>
                </c:pt>
                <c:pt idx="650">
                  <c:v>0.11309</c:v>
                </c:pt>
                <c:pt idx="651">
                  <c:v>1.9130899999999999E-2</c:v>
                </c:pt>
                <c:pt idx="652">
                  <c:v>3.2636199999999997E-2</c:v>
                </c:pt>
                <c:pt idx="653">
                  <c:v>0.19054299999999999</c:v>
                </c:pt>
                <c:pt idx="654">
                  <c:v>7.3847999999999997E-2</c:v>
                </c:pt>
                <c:pt idx="655">
                  <c:v>2.9250399999999998E-3</c:v>
                </c:pt>
                <c:pt idx="656">
                  <c:v>1.1629E-2</c:v>
                </c:pt>
                <c:pt idx="657">
                  <c:v>1.85597E-3</c:v>
                </c:pt>
                <c:pt idx="658">
                  <c:v>0.117039</c:v>
                </c:pt>
                <c:pt idx="659">
                  <c:v>0.17339599999999999</c:v>
                </c:pt>
                <c:pt idx="660">
                  <c:v>5.1542200000000003E-2</c:v>
                </c:pt>
                <c:pt idx="661">
                  <c:v>0.113136</c:v>
                </c:pt>
                <c:pt idx="662">
                  <c:v>0.15202099999999999</c:v>
                </c:pt>
                <c:pt idx="663">
                  <c:v>0.166958</c:v>
                </c:pt>
                <c:pt idx="664">
                  <c:v>4.1678300000000001E-2</c:v>
                </c:pt>
                <c:pt idx="665">
                  <c:v>3.56654E-2</c:v>
                </c:pt>
                <c:pt idx="666">
                  <c:v>0.276314</c:v>
                </c:pt>
                <c:pt idx="667">
                  <c:v>6.6644099999999998E-2</c:v>
                </c:pt>
                <c:pt idx="668">
                  <c:v>6.7047700000000002E-2</c:v>
                </c:pt>
                <c:pt idx="669">
                  <c:v>1.14262E-3</c:v>
                </c:pt>
                <c:pt idx="670">
                  <c:v>3.4601600000000003E-2</c:v>
                </c:pt>
                <c:pt idx="671">
                  <c:v>3.6061200000000002E-2</c:v>
                </c:pt>
                <c:pt idx="672">
                  <c:v>3.7653399999999997E-2</c:v>
                </c:pt>
                <c:pt idx="673">
                  <c:v>0.248644</c:v>
                </c:pt>
                <c:pt idx="674">
                  <c:v>0.13639999999999999</c:v>
                </c:pt>
                <c:pt idx="675">
                  <c:v>4.2824399999999999E-2</c:v>
                </c:pt>
                <c:pt idx="676">
                  <c:v>6.7637000000000001E-3</c:v>
                </c:pt>
                <c:pt idx="677">
                  <c:v>0.192662</c:v>
                </c:pt>
                <c:pt idx="678">
                  <c:v>4.0425999999999997E-2</c:v>
                </c:pt>
                <c:pt idx="679">
                  <c:v>4.5017599999999998E-2</c:v>
                </c:pt>
                <c:pt idx="680">
                  <c:v>1.59931E-2</c:v>
                </c:pt>
                <c:pt idx="681">
                  <c:v>5.3783900000000003E-2</c:v>
                </c:pt>
                <c:pt idx="682">
                  <c:v>1.1744299999999999E-2</c:v>
                </c:pt>
                <c:pt idx="683">
                  <c:v>6.6307900000000003E-2</c:v>
                </c:pt>
                <c:pt idx="684">
                  <c:v>0.135017</c:v>
                </c:pt>
                <c:pt idx="685">
                  <c:v>0.331764</c:v>
                </c:pt>
                <c:pt idx="686">
                  <c:v>6.7666299999999999E-2</c:v>
                </c:pt>
                <c:pt idx="687">
                  <c:v>4.49777E-4</c:v>
                </c:pt>
                <c:pt idx="688">
                  <c:v>5.7119999999999997E-2</c:v>
                </c:pt>
                <c:pt idx="689">
                  <c:v>7.8890100000000005E-2</c:v>
                </c:pt>
                <c:pt idx="690">
                  <c:v>4.0280000000000003E-2</c:v>
                </c:pt>
                <c:pt idx="691">
                  <c:v>0.21297199999999999</c:v>
                </c:pt>
                <c:pt idx="692">
                  <c:v>0.105147</c:v>
                </c:pt>
                <c:pt idx="693">
                  <c:v>0.22581399999999999</c:v>
                </c:pt>
                <c:pt idx="694">
                  <c:v>0.22317000000000001</c:v>
                </c:pt>
                <c:pt idx="695">
                  <c:v>0.14111899999999999</c:v>
                </c:pt>
                <c:pt idx="696">
                  <c:v>0.137907</c:v>
                </c:pt>
                <c:pt idx="697">
                  <c:v>0.13720499999999999</c:v>
                </c:pt>
                <c:pt idx="698">
                  <c:v>0.143151</c:v>
                </c:pt>
                <c:pt idx="699">
                  <c:v>0.14238500000000001</c:v>
                </c:pt>
                <c:pt idx="700">
                  <c:v>0.140898</c:v>
                </c:pt>
                <c:pt idx="701">
                  <c:v>0.14227100000000001</c:v>
                </c:pt>
                <c:pt idx="702">
                  <c:v>1.9037499999999999E-2</c:v>
                </c:pt>
                <c:pt idx="703">
                  <c:v>0.26286500000000002</c:v>
                </c:pt>
                <c:pt idx="704">
                  <c:v>0.119307</c:v>
                </c:pt>
                <c:pt idx="705">
                  <c:v>5.6803199999999998E-2</c:v>
                </c:pt>
                <c:pt idx="706">
                  <c:v>5.6867599999999997E-2</c:v>
                </c:pt>
                <c:pt idx="707">
                  <c:v>5.9611200000000003E-2</c:v>
                </c:pt>
                <c:pt idx="708">
                  <c:v>6.1178299999999998E-2</c:v>
                </c:pt>
                <c:pt idx="709">
                  <c:v>5.8798400000000001E-2</c:v>
                </c:pt>
                <c:pt idx="710">
                  <c:v>5.9209199999999997E-2</c:v>
                </c:pt>
                <c:pt idx="711">
                  <c:v>0.672489</c:v>
                </c:pt>
                <c:pt idx="712">
                  <c:v>3.1394699999999998E-2</c:v>
                </c:pt>
                <c:pt idx="713">
                  <c:v>0.16278400000000001</c:v>
                </c:pt>
                <c:pt idx="714">
                  <c:v>0.38700099999999998</c:v>
                </c:pt>
                <c:pt idx="715">
                  <c:v>0.11306099999999999</c:v>
                </c:pt>
                <c:pt idx="716">
                  <c:v>7.5396500000000005E-2</c:v>
                </c:pt>
                <c:pt idx="717">
                  <c:v>0.18421100000000001</c:v>
                </c:pt>
                <c:pt idx="718">
                  <c:v>0.24831400000000001</c:v>
                </c:pt>
                <c:pt idx="719">
                  <c:v>0.83589800000000003</c:v>
                </c:pt>
                <c:pt idx="720">
                  <c:v>2.3599599999999998E-2</c:v>
                </c:pt>
                <c:pt idx="721">
                  <c:v>0.32931899999999997</c:v>
                </c:pt>
                <c:pt idx="722">
                  <c:v>0.12370399999999999</c:v>
                </c:pt>
                <c:pt idx="723">
                  <c:v>0.24387500000000001</c:v>
                </c:pt>
                <c:pt idx="724">
                  <c:v>0.106724</c:v>
                </c:pt>
                <c:pt idx="725">
                  <c:v>1.5315999999999999E-3</c:v>
                </c:pt>
                <c:pt idx="726">
                  <c:v>9.8404599999999995E-2</c:v>
                </c:pt>
                <c:pt idx="727">
                  <c:v>0.52828200000000003</c:v>
                </c:pt>
                <c:pt idx="728">
                  <c:v>1.7495799999999999E-2</c:v>
                </c:pt>
                <c:pt idx="729">
                  <c:v>2.0815699999999999E-2</c:v>
                </c:pt>
                <c:pt idx="730">
                  <c:v>6.2857300000000005E-2</c:v>
                </c:pt>
                <c:pt idx="731">
                  <c:v>9.3020900000000004E-2</c:v>
                </c:pt>
                <c:pt idx="732">
                  <c:v>5.19149E-2</c:v>
                </c:pt>
                <c:pt idx="733">
                  <c:v>5.82528E-2</c:v>
                </c:pt>
                <c:pt idx="734">
                  <c:v>3.5401299999999997E-2</c:v>
                </c:pt>
                <c:pt idx="735">
                  <c:v>8.0917500000000003E-2</c:v>
                </c:pt>
                <c:pt idx="736">
                  <c:v>1.6719500000000002E-2</c:v>
                </c:pt>
                <c:pt idx="737">
                  <c:v>0.18646199999999999</c:v>
                </c:pt>
                <c:pt idx="738">
                  <c:v>0.46751300000000001</c:v>
                </c:pt>
                <c:pt idx="739">
                  <c:v>4.1531400000000003E-2</c:v>
                </c:pt>
                <c:pt idx="740">
                  <c:v>2.3663500000000001E-2</c:v>
                </c:pt>
                <c:pt idx="741">
                  <c:v>2.22039E-3</c:v>
                </c:pt>
                <c:pt idx="742">
                  <c:v>7.0550400000000003E-3</c:v>
                </c:pt>
                <c:pt idx="743">
                  <c:v>5.7427600000000002E-2</c:v>
                </c:pt>
                <c:pt idx="744">
                  <c:v>1.4848699999999999E-3</c:v>
                </c:pt>
                <c:pt idx="745">
                  <c:v>1.3883700000000001E-2</c:v>
                </c:pt>
                <c:pt idx="746">
                  <c:v>8.4612499999999993E-2</c:v>
                </c:pt>
                <c:pt idx="747">
                  <c:v>9.8516199999999998E-2</c:v>
                </c:pt>
                <c:pt idx="748">
                  <c:v>0.51462200000000002</c:v>
                </c:pt>
                <c:pt idx="749">
                  <c:v>6.8289600000000006E-2</c:v>
                </c:pt>
                <c:pt idx="750">
                  <c:v>4.0225499999999997E-2</c:v>
                </c:pt>
                <c:pt idx="751">
                  <c:v>4.5519799999999999E-2</c:v>
                </c:pt>
                <c:pt idx="752">
                  <c:v>1.41034E-2</c:v>
                </c:pt>
                <c:pt idx="753">
                  <c:v>0.15191499999999999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438-40D9-A878-47EF1580C292}"/>
            </c:ext>
          </c:extLst>
        </c:ser>
        <c:ser>
          <c:idx val="2"/>
          <c:order val="2"/>
          <c:tx>
            <c:strRef>
              <c:f>e_r!$C$1</c:f>
              <c:strCache>
                <c:ptCount val="1"/>
                <c:pt idx="0">
                  <c:v>ORB key-point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e_r!$C$2:$C$755</c:f>
              <c:numCache>
                <c:formatCode>General</c:formatCode>
                <c:ptCount val="754"/>
                <c:pt idx="0">
                  <c:v>0.44755200000000001</c:v>
                </c:pt>
                <c:pt idx="1">
                  <c:v>0.178035</c:v>
                </c:pt>
                <c:pt idx="2">
                  <c:v>0.293184</c:v>
                </c:pt>
                <c:pt idx="3">
                  <c:v>8.1805699999999995E-2</c:v>
                </c:pt>
                <c:pt idx="4">
                  <c:v>0.41786299999999998</c:v>
                </c:pt>
                <c:pt idx="5">
                  <c:v>0.53075899999999998</c:v>
                </c:pt>
                <c:pt idx="6">
                  <c:v>0.19045200000000001</c:v>
                </c:pt>
                <c:pt idx="7">
                  <c:v>3.61702E-2</c:v>
                </c:pt>
                <c:pt idx="8">
                  <c:v>0.139902</c:v>
                </c:pt>
                <c:pt idx="9">
                  <c:v>0.18029300000000001</c:v>
                </c:pt>
                <c:pt idx="10">
                  <c:v>0.42320099999999999</c:v>
                </c:pt>
                <c:pt idx="11">
                  <c:v>0.39665299999999998</c:v>
                </c:pt>
                <c:pt idx="12">
                  <c:v>0.42206399999999999</c:v>
                </c:pt>
                <c:pt idx="13">
                  <c:v>0.19636100000000001</c:v>
                </c:pt>
                <c:pt idx="14">
                  <c:v>0.216752</c:v>
                </c:pt>
                <c:pt idx="15">
                  <c:v>0.11761099999999999</c:v>
                </c:pt>
                <c:pt idx="16">
                  <c:v>0.47027600000000003</c:v>
                </c:pt>
                <c:pt idx="17">
                  <c:v>0.190992</c:v>
                </c:pt>
                <c:pt idx="18">
                  <c:v>0.29650500000000002</c:v>
                </c:pt>
                <c:pt idx="19">
                  <c:v>0.44722000000000001</c:v>
                </c:pt>
                <c:pt idx="20">
                  <c:v>0.204564</c:v>
                </c:pt>
                <c:pt idx="21">
                  <c:v>0.42542000000000002</c:v>
                </c:pt>
                <c:pt idx="22">
                  <c:v>0.38896599999999998</c:v>
                </c:pt>
                <c:pt idx="23">
                  <c:v>0.52432299999999998</c:v>
                </c:pt>
                <c:pt idx="24">
                  <c:v>0.242392</c:v>
                </c:pt>
                <c:pt idx="25">
                  <c:v>0.31127300000000002</c:v>
                </c:pt>
                <c:pt idx="26">
                  <c:v>0.32407200000000003</c:v>
                </c:pt>
                <c:pt idx="27">
                  <c:v>0.41421599999999997</c:v>
                </c:pt>
                <c:pt idx="28">
                  <c:v>0.122809</c:v>
                </c:pt>
                <c:pt idx="29">
                  <c:v>0.38869900000000002</c:v>
                </c:pt>
                <c:pt idx="30">
                  <c:v>0.46309400000000001</c:v>
                </c:pt>
                <c:pt idx="31">
                  <c:v>0.451656</c:v>
                </c:pt>
                <c:pt idx="32">
                  <c:v>0.46465800000000002</c:v>
                </c:pt>
                <c:pt idx="33">
                  <c:v>0.467582</c:v>
                </c:pt>
                <c:pt idx="34">
                  <c:v>0.403061</c:v>
                </c:pt>
                <c:pt idx="35">
                  <c:v>0.20661599999999999</c:v>
                </c:pt>
                <c:pt idx="36">
                  <c:v>0.46710499999999999</c:v>
                </c:pt>
                <c:pt idx="37">
                  <c:v>0.411829</c:v>
                </c:pt>
                <c:pt idx="38">
                  <c:v>0.52467200000000003</c:v>
                </c:pt>
                <c:pt idx="39">
                  <c:v>0.22189500000000001</c:v>
                </c:pt>
                <c:pt idx="40">
                  <c:v>0.42582799999999998</c:v>
                </c:pt>
                <c:pt idx="41">
                  <c:v>0.48760799999999999</c:v>
                </c:pt>
                <c:pt idx="42">
                  <c:v>0.47017199999999998</c:v>
                </c:pt>
                <c:pt idx="43">
                  <c:v>0.41808099999999998</c:v>
                </c:pt>
                <c:pt idx="44">
                  <c:v>0.24373500000000001</c:v>
                </c:pt>
                <c:pt idx="45">
                  <c:v>0.47828799999999999</c:v>
                </c:pt>
                <c:pt idx="46">
                  <c:v>0.41626099999999999</c:v>
                </c:pt>
                <c:pt idx="47">
                  <c:v>0.49994</c:v>
                </c:pt>
                <c:pt idx="48">
                  <c:v>0.525729</c:v>
                </c:pt>
                <c:pt idx="49">
                  <c:v>4.8261900000000003E-2</c:v>
                </c:pt>
                <c:pt idx="50">
                  <c:v>0.49313099999999999</c:v>
                </c:pt>
                <c:pt idx="51">
                  <c:v>0.132464</c:v>
                </c:pt>
                <c:pt idx="52">
                  <c:v>0.33243600000000001</c:v>
                </c:pt>
                <c:pt idx="53">
                  <c:v>6.2373999999999999E-2</c:v>
                </c:pt>
                <c:pt idx="54">
                  <c:v>0.49995699999999998</c:v>
                </c:pt>
                <c:pt idx="55">
                  <c:v>0.133246</c:v>
                </c:pt>
                <c:pt idx="56">
                  <c:v>0.45993200000000001</c:v>
                </c:pt>
                <c:pt idx="57">
                  <c:v>0.33762500000000001</c:v>
                </c:pt>
                <c:pt idx="58">
                  <c:v>0.43262299999999998</c:v>
                </c:pt>
                <c:pt idx="59">
                  <c:v>0.489894</c:v>
                </c:pt>
                <c:pt idx="60">
                  <c:v>0.45698100000000003</c:v>
                </c:pt>
                <c:pt idx="61">
                  <c:v>0.16633400000000001</c:v>
                </c:pt>
                <c:pt idx="62">
                  <c:v>0.17990700000000001</c:v>
                </c:pt>
                <c:pt idx="63">
                  <c:v>0.109375</c:v>
                </c:pt>
                <c:pt idx="64">
                  <c:v>0.30718400000000001</c:v>
                </c:pt>
                <c:pt idx="65">
                  <c:v>0.14149100000000001</c:v>
                </c:pt>
                <c:pt idx="66">
                  <c:v>0.42545699999999997</c:v>
                </c:pt>
                <c:pt idx="67">
                  <c:v>8.9660299999999998E-2</c:v>
                </c:pt>
                <c:pt idx="68">
                  <c:v>0.14017099999999999</c:v>
                </c:pt>
                <c:pt idx="69">
                  <c:v>0.37968000000000002</c:v>
                </c:pt>
                <c:pt idx="70">
                  <c:v>7.7433100000000005E-2</c:v>
                </c:pt>
                <c:pt idx="71">
                  <c:v>0.19406599999999999</c:v>
                </c:pt>
                <c:pt idx="72">
                  <c:v>2.7192500000000001E-2</c:v>
                </c:pt>
                <c:pt idx="73">
                  <c:v>7.0571900000000005E-4</c:v>
                </c:pt>
                <c:pt idx="74">
                  <c:v>0.38226199999999999</c:v>
                </c:pt>
                <c:pt idx="75">
                  <c:v>3.9287200000000001E-2</c:v>
                </c:pt>
                <c:pt idx="76">
                  <c:v>0.33346500000000001</c:v>
                </c:pt>
                <c:pt idx="77">
                  <c:v>0.32245499999999999</c:v>
                </c:pt>
                <c:pt idx="78">
                  <c:v>0.10336099999999999</c:v>
                </c:pt>
                <c:pt idx="79">
                  <c:v>0.32660899999999998</c:v>
                </c:pt>
                <c:pt idx="80">
                  <c:v>0.19598699999999999</c:v>
                </c:pt>
                <c:pt idx="81">
                  <c:v>0.43953300000000001</c:v>
                </c:pt>
                <c:pt idx="82">
                  <c:v>0.50114000000000003</c:v>
                </c:pt>
                <c:pt idx="83">
                  <c:v>4.9008700000000002E-2</c:v>
                </c:pt>
                <c:pt idx="84">
                  <c:v>0.40422000000000002</c:v>
                </c:pt>
                <c:pt idx="85">
                  <c:v>0.14854000000000001</c:v>
                </c:pt>
                <c:pt idx="86">
                  <c:v>0.20625499999999999</c:v>
                </c:pt>
                <c:pt idx="87">
                  <c:v>0.36026000000000002</c:v>
                </c:pt>
                <c:pt idx="88">
                  <c:v>1.15353E-2</c:v>
                </c:pt>
                <c:pt idx="89">
                  <c:v>0.40370899999999998</c:v>
                </c:pt>
                <c:pt idx="90">
                  <c:v>4.8431399999999999E-2</c:v>
                </c:pt>
                <c:pt idx="91">
                  <c:v>0.26853199999999999</c:v>
                </c:pt>
                <c:pt idx="92">
                  <c:v>0.32837499999999997</c:v>
                </c:pt>
                <c:pt idx="93">
                  <c:v>0.14271</c:v>
                </c:pt>
                <c:pt idx="94">
                  <c:v>2.1090500000000002E-2</c:v>
                </c:pt>
                <c:pt idx="95">
                  <c:v>0.43947199999999997</c:v>
                </c:pt>
                <c:pt idx="96">
                  <c:v>0.116076</c:v>
                </c:pt>
                <c:pt idx="97">
                  <c:v>5.7788399999999997E-2</c:v>
                </c:pt>
                <c:pt idx="98">
                  <c:v>0.476829</c:v>
                </c:pt>
                <c:pt idx="99">
                  <c:v>0.100699</c:v>
                </c:pt>
                <c:pt idx="100">
                  <c:v>2.02096E-3</c:v>
                </c:pt>
                <c:pt idx="101">
                  <c:v>4.1296500000000003E-3</c:v>
                </c:pt>
                <c:pt idx="102">
                  <c:v>0.26596199999999998</c:v>
                </c:pt>
                <c:pt idx="103">
                  <c:v>0.34126499999999999</c:v>
                </c:pt>
                <c:pt idx="104">
                  <c:v>0.33232</c:v>
                </c:pt>
                <c:pt idx="105">
                  <c:v>0.385992</c:v>
                </c:pt>
                <c:pt idx="106">
                  <c:v>0.22162200000000001</c:v>
                </c:pt>
                <c:pt idx="107">
                  <c:v>0.28469899999999998</c:v>
                </c:pt>
                <c:pt idx="108">
                  <c:v>1.39402E-2</c:v>
                </c:pt>
                <c:pt idx="109">
                  <c:v>0.43090099999999998</c:v>
                </c:pt>
                <c:pt idx="110">
                  <c:v>0.43936500000000001</c:v>
                </c:pt>
                <c:pt idx="111">
                  <c:v>0.29949599999999998</c:v>
                </c:pt>
                <c:pt idx="112">
                  <c:v>0.181145</c:v>
                </c:pt>
                <c:pt idx="113">
                  <c:v>8.6035500000000001E-2</c:v>
                </c:pt>
                <c:pt idx="114">
                  <c:v>0.29309099999999999</c:v>
                </c:pt>
                <c:pt idx="115">
                  <c:v>0.364956</c:v>
                </c:pt>
                <c:pt idx="116">
                  <c:v>0.33691599999999999</c:v>
                </c:pt>
                <c:pt idx="117">
                  <c:v>0.20680699999999999</c:v>
                </c:pt>
                <c:pt idx="118">
                  <c:v>0.47583700000000001</c:v>
                </c:pt>
                <c:pt idx="119">
                  <c:v>0.37991900000000001</c:v>
                </c:pt>
                <c:pt idx="120">
                  <c:v>0.28384300000000001</c:v>
                </c:pt>
                <c:pt idx="121">
                  <c:v>0.26685300000000001</c:v>
                </c:pt>
                <c:pt idx="122">
                  <c:v>0.27927299999999999</c:v>
                </c:pt>
                <c:pt idx="123">
                  <c:v>0.40370600000000001</c:v>
                </c:pt>
                <c:pt idx="124">
                  <c:v>0.415686</c:v>
                </c:pt>
                <c:pt idx="125">
                  <c:v>0.40598299999999998</c:v>
                </c:pt>
                <c:pt idx="126">
                  <c:v>0.47779199999999999</c:v>
                </c:pt>
                <c:pt idx="127">
                  <c:v>0.36710700000000002</c:v>
                </c:pt>
                <c:pt idx="128">
                  <c:v>0.46801399999999999</c:v>
                </c:pt>
                <c:pt idx="129">
                  <c:v>0.42965199999999998</c:v>
                </c:pt>
                <c:pt idx="130">
                  <c:v>0.37798100000000001</c:v>
                </c:pt>
                <c:pt idx="131">
                  <c:v>0.473466</c:v>
                </c:pt>
                <c:pt idx="132">
                  <c:v>0.28633799999999998</c:v>
                </c:pt>
                <c:pt idx="133">
                  <c:v>0.40073500000000001</c:v>
                </c:pt>
                <c:pt idx="134">
                  <c:v>0.25107200000000002</c:v>
                </c:pt>
                <c:pt idx="135">
                  <c:v>0.41968800000000001</c:v>
                </c:pt>
                <c:pt idx="136">
                  <c:v>0.399754</c:v>
                </c:pt>
                <c:pt idx="137">
                  <c:v>0.48797000000000001</c:v>
                </c:pt>
                <c:pt idx="138">
                  <c:v>0.32444000000000001</c:v>
                </c:pt>
                <c:pt idx="139">
                  <c:v>0.42421799999999998</c:v>
                </c:pt>
                <c:pt idx="140">
                  <c:v>0.29210799999999998</c:v>
                </c:pt>
                <c:pt idx="141">
                  <c:v>7.8318799999999994E-2</c:v>
                </c:pt>
                <c:pt idx="142">
                  <c:v>0.41884700000000002</c:v>
                </c:pt>
                <c:pt idx="143">
                  <c:v>0.13123799999999999</c:v>
                </c:pt>
                <c:pt idx="144">
                  <c:v>0.307753</c:v>
                </c:pt>
                <c:pt idx="145">
                  <c:v>0.33919100000000002</c:v>
                </c:pt>
                <c:pt idx="146">
                  <c:v>0.14252500000000001</c:v>
                </c:pt>
                <c:pt idx="147">
                  <c:v>0.31861800000000001</c:v>
                </c:pt>
                <c:pt idx="148">
                  <c:v>2.9521800000000001E-2</c:v>
                </c:pt>
                <c:pt idx="149">
                  <c:v>8.8175400000000001E-2</c:v>
                </c:pt>
                <c:pt idx="150">
                  <c:v>0.435639</c:v>
                </c:pt>
                <c:pt idx="151">
                  <c:v>3.5553800000000003E-2</c:v>
                </c:pt>
                <c:pt idx="152">
                  <c:v>0.117602</c:v>
                </c:pt>
                <c:pt idx="153">
                  <c:v>0.115726</c:v>
                </c:pt>
                <c:pt idx="154">
                  <c:v>0.36267500000000003</c:v>
                </c:pt>
                <c:pt idx="155">
                  <c:v>0.46228000000000002</c:v>
                </c:pt>
                <c:pt idx="156">
                  <c:v>0.42746699999999999</c:v>
                </c:pt>
                <c:pt idx="157">
                  <c:v>0.34179399999999999</c:v>
                </c:pt>
                <c:pt idx="158">
                  <c:v>0.45408300000000001</c:v>
                </c:pt>
                <c:pt idx="159">
                  <c:v>0.33723199999999998</c:v>
                </c:pt>
                <c:pt idx="160">
                  <c:v>0.44602599999999998</c:v>
                </c:pt>
                <c:pt idx="161">
                  <c:v>0.37711699999999998</c:v>
                </c:pt>
                <c:pt idx="162">
                  <c:v>0.39638099999999998</c:v>
                </c:pt>
                <c:pt idx="163">
                  <c:v>0.31329499999999999</c:v>
                </c:pt>
                <c:pt idx="164">
                  <c:v>0.231298</c:v>
                </c:pt>
                <c:pt idx="165">
                  <c:v>0.29571399999999998</c:v>
                </c:pt>
                <c:pt idx="166">
                  <c:v>0.28085900000000003</c:v>
                </c:pt>
                <c:pt idx="167">
                  <c:v>0.50265800000000005</c:v>
                </c:pt>
                <c:pt idx="168">
                  <c:v>0.21460199999999999</c:v>
                </c:pt>
                <c:pt idx="169">
                  <c:v>0.50216400000000005</c:v>
                </c:pt>
                <c:pt idx="170">
                  <c:v>0.46385500000000002</c:v>
                </c:pt>
                <c:pt idx="171">
                  <c:v>0.47981200000000002</c:v>
                </c:pt>
                <c:pt idx="172">
                  <c:v>0.414711</c:v>
                </c:pt>
                <c:pt idx="173">
                  <c:v>0.48118</c:v>
                </c:pt>
                <c:pt idx="174">
                  <c:v>6.2275900000000002E-2</c:v>
                </c:pt>
                <c:pt idx="175">
                  <c:v>0.46640300000000001</c:v>
                </c:pt>
                <c:pt idx="176">
                  <c:v>8.66947E-2</c:v>
                </c:pt>
                <c:pt idx="177">
                  <c:v>0.40721800000000002</c:v>
                </c:pt>
                <c:pt idx="178">
                  <c:v>0.212752</c:v>
                </c:pt>
                <c:pt idx="179">
                  <c:v>0.32561099999999998</c:v>
                </c:pt>
                <c:pt idx="180">
                  <c:v>0.51261999999999996</c:v>
                </c:pt>
                <c:pt idx="181">
                  <c:v>0.41997299999999999</c:v>
                </c:pt>
                <c:pt idx="182">
                  <c:v>0.40805900000000001</c:v>
                </c:pt>
                <c:pt idx="183">
                  <c:v>7.7882099999999996E-2</c:v>
                </c:pt>
                <c:pt idx="184">
                  <c:v>0.44271500000000003</c:v>
                </c:pt>
                <c:pt idx="185">
                  <c:v>0.345028</c:v>
                </c:pt>
                <c:pt idx="186">
                  <c:v>0.46535199999999999</c:v>
                </c:pt>
                <c:pt idx="187">
                  <c:v>0.42240899999999998</c:v>
                </c:pt>
                <c:pt idx="188">
                  <c:v>0.37038599999999999</c:v>
                </c:pt>
                <c:pt idx="189">
                  <c:v>0.46653899999999998</c:v>
                </c:pt>
                <c:pt idx="190">
                  <c:v>0.49685800000000002</c:v>
                </c:pt>
                <c:pt idx="191">
                  <c:v>0.46551999999999999</c:v>
                </c:pt>
                <c:pt idx="192">
                  <c:v>0.405638</c:v>
                </c:pt>
                <c:pt idx="193">
                  <c:v>0.428923</c:v>
                </c:pt>
                <c:pt idx="194">
                  <c:v>0.25648700000000002</c:v>
                </c:pt>
                <c:pt idx="195">
                  <c:v>3.6250600000000001E-2</c:v>
                </c:pt>
                <c:pt idx="196">
                  <c:v>0.36564799999999997</c:v>
                </c:pt>
                <c:pt idx="197">
                  <c:v>0.166958</c:v>
                </c:pt>
                <c:pt idx="198">
                  <c:v>0.49066100000000001</c:v>
                </c:pt>
                <c:pt idx="199">
                  <c:v>0.52268599999999998</c:v>
                </c:pt>
                <c:pt idx="200">
                  <c:v>0.21021300000000001</c:v>
                </c:pt>
                <c:pt idx="201">
                  <c:v>7.2150699999999998E-2</c:v>
                </c:pt>
                <c:pt idx="202">
                  <c:v>7.7260499999999996E-2</c:v>
                </c:pt>
                <c:pt idx="203">
                  <c:v>0.14108499999999999</c:v>
                </c:pt>
                <c:pt idx="204">
                  <c:v>8.9956900000000006E-2</c:v>
                </c:pt>
                <c:pt idx="205">
                  <c:v>0.49069299999999999</c:v>
                </c:pt>
                <c:pt idx="206">
                  <c:v>0.482985</c:v>
                </c:pt>
                <c:pt idx="207">
                  <c:v>0.33525199999999999</c:v>
                </c:pt>
                <c:pt idx="208">
                  <c:v>0.42728699999999997</c:v>
                </c:pt>
                <c:pt idx="209">
                  <c:v>0.30119699999999999</c:v>
                </c:pt>
                <c:pt idx="210">
                  <c:v>0.21051600000000001</c:v>
                </c:pt>
                <c:pt idx="211">
                  <c:v>0.33072299999999999</c:v>
                </c:pt>
                <c:pt idx="212">
                  <c:v>0.28290300000000002</c:v>
                </c:pt>
                <c:pt idx="213">
                  <c:v>0.42329899999999998</c:v>
                </c:pt>
                <c:pt idx="214">
                  <c:v>0.28288600000000003</c:v>
                </c:pt>
                <c:pt idx="215">
                  <c:v>0.25210700000000003</c:v>
                </c:pt>
                <c:pt idx="216">
                  <c:v>2.54478E-2</c:v>
                </c:pt>
                <c:pt idx="217">
                  <c:v>5.3924600000000003E-2</c:v>
                </c:pt>
                <c:pt idx="218">
                  <c:v>0.32904</c:v>
                </c:pt>
                <c:pt idx="219">
                  <c:v>0.40688999999999997</c:v>
                </c:pt>
                <c:pt idx="220">
                  <c:v>0.45266400000000001</c:v>
                </c:pt>
                <c:pt idx="221">
                  <c:v>0.287906</c:v>
                </c:pt>
                <c:pt idx="222">
                  <c:v>0.45106499999999999</c:v>
                </c:pt>
                <c:pt idx="223">
                  <c:v>0.459868</c:v>
                </c:pt>
                <c:pt idx="224">
                  <c:v>0.48396099999999997</c:v>
                </c:pt>
                <c:pt idx="225">
                  <c:v>0.506104</c:v>
                </c:pt>
                <c:pt idx="226">
                  <c:v>0.34972300000000001</c:v>
                </c:pt>
                <c:pt idx="227">
                  <c:v>0.36057299999999998</c:v>
                </c:pt>
                <c:pt idx="228">
                  <c:v>0.46094099999999999</c:v>
                </c:pt>
                <c:pt idx="229">
                  <c:v>0.473215</c:v>
                </c:pt>
                <c:pt idx="230">
                  <c:v>0.237508</c:v>
                </c:pt>
                <c:pt idx="231">
                  <c:v>0.17185600000000001</c:v>
                </c:pt>
                <c:pt idx="232">
                  <c:v>0.36656300000000003</c:v>
                </c:pt>
                <c:pt idx="233">
                  <c:v>0.340729</c:v>
                </c:pt>
                <c:pt idx="234">
                  <c:v>0.44582899999999998</c:v>
                </c:pt>
                <c:pt idx="235">
                  <c:v>0.49870399999999998</c:v>
                </c:pt>
                <c:pt idx="236">
                  <c:v>0.22695399999999999</c:v>
                </c:pt>
                <c:pt idx="237">
                  <c:v>0.46603800000000001</c:v>
                </c:pt>
                <c:pt idx="238">
                  <c:v>0.474269</c:v>
                </c:pt>
                <c:pt idx="239">
                  <c:v>0.41026099999999999</c:v>
                </c:pt>
                <c:pt idx="240">
                  <c:v>0.42765199999999998</c:v>
                </c:pt>
                <c:pt idx="241">
                  <c:v>0.49707000000000001</c:v>
                </c:pt>
                <c:pt idx="242">
                  <c:v>0.39773199999999997</c:v>
                </c:pt>
                <c:pt idx="243">
                  <c:v>0.45053700000000002</c:v>
                </c:pt>
                <c:pt idx="244">
                  <c:v>0.36796600000000002</c:v>
                </c:pt>
                <c:pt idx="245">
                  <c:v>0.451486</c:v>
                </c:pt>
                <c:pt idx="246">
                  <c:v>0.17304900000000001</c:v>
                </c:pt>
                <c:pt idx="247">
                  <c:v>0.48221599999999998</c:v>
                </c:pt>
                <c:pt idx="248">
                  <c:v>0.51505400000000001</c:v>
                </c:pt>
                <c:pt idx="249">
                  <c:v>0.223994</c:v>
                </c:pt>
                <c:pt idx="250">
                  <c:v>0.28652899999999998</c:v>
                </c:pt>
                <c:pt idx="251">
                  <c:v>0.50527200000000005</c:v>
                </c:pt>
                <c:pt idx="252">
                  <c:v>3.02866E-2</c:v>
                </c:pt>
                <c:pt idx="253">
                  <c:v>0.25726300000000002</c:v>
                </c:pt>
                <c:pt idx="254">
                  <c:v>2.29228E-2</c:v>
                </c:pt>
                <c:pt idx="255">
                  <c:v>4.0140599999999999E-2</c:v>
                </c:pt>
                <c:pt idx="256">
                  <c:v>0.16189600000000001</c:v>
                </c:pt>
                <c:pt idx="257">
                  <c:v>4.7976900000000003E-2</c:v>
                </c:pt>
                <c:pt idx="258">
                  <c:v>3.0357700000000001E-2</c:v>
                </c:pt>
                <c:pt idx="259">
                  <c:v>9.3485700000000005E-2</c:v>
                </c:pt>
                <c:pt idx="260">
                  <c:v>8.2440399999999994E-3</c:v>
                </c:pt>
                <c:pt idx="261">
                  <c:v>1.39233E-2</c:v>
                </c:pt>
                <c:pt idx="262">
                  <c:v>7.4769299999999997E-2</c:v>
                </c:pt>
                <c:pt idx="263">
                  <c:v>0.34135199999999999</c:v>
                </c:pt>
                <c:pt idx="264">
                  <c:v>0.45391100000000001</c:v>
                </c:pt>
                <c:pt idx="265">
                  <c:v>0.48042200000000002</c:v>
                </c:pt>
                <c:pt idx="266">
                  <c:v>0.473248</c:v>
                </c:pt>
                <c:pt idx="267">
                  <c:v>0.45463900000000002</c:v>
                </c:pt>
                <c:pt idx="268">
                  <c:v>0.35179199999999999</c:v>
                </c:pt>
                <c:pt idx="269">
                  <c:v>0.45204899999999998</c:v>
                </c:pt>
                <c:pt idx="270">
                  <c:v>0.50384399999999996</c:v>
                </c:pt>
                <c:pt idx="271">
                  <c:v>0.457735</c:v>
                </c:pt>
                <c:pt idx="272">
                  <c:v>0.439635</c:v>
                </c:pt>
                <c:pt idx="273">
                  <c:v>0.348833</c:v>
                </c:pt>
                <c:pt idx="274">
                  <c:v>0.48836000000000002</c:v>
                </c:pt>
                <c:pt idx="275">
                  <c:v>0.45520100000000002</c:v>
                </c:pt>
                <c:pt idx="276">
                  <c:v>0.28192899999999999</c:v>
                </c:pt>
                <c:pt idx="277">
                  <c:v>0.359763</c:v>
                </c:pt>
                <c:pt idx="278">
                  <c:v>0.473634</c:v>
                </c:pt>
                <c:pt idx="279">
                  <c:v>0.46284599999999998</c:v>
                </c:pt>
                <c:pt idx="280">
                  <c:v>0.27749699999999999</c:v>
                </c:pt>
                <c:pt idx="281">
                  <c:v>0.47267999999999999</c:v>
                </c:pt>
                <c:pt idx="282">
                  <c:v>0.43816100000000002</c:v>
                </c:pt>
                <c:pt idx="283">
                  <c:v>0.235898</c:v>
                </c:pt>
                <c:pt idx="284">
                  <c:v>0.40830100000000003</c:v>
                </c:pt>
                <c:pt idx="285">
                  <c:v>0.4254</c:v>
                </c:pt>
                <c:pt idx="286">
                  <c:v>0.41752699999999998</c:v>
                </c:pt>
                <c:pt idx="287">
                  <c:v>0.27495399999999998</c:v>
                </c:pt>
                <c:pt idx="288">
                  <c:v>0.31045099999999998</c:v>
                </c:pt>
                <c:pt idx="289">
                  <c:v>0.45020399999999999</c:v>
                </c:pt>
                <c:pt idx="290">
                  <c:v>0.50223099999999998</c:v>
                </c:pt>
                <c:pt idx="291">
                  <c:v>0.168408</c:v>
                </c:pt>
                <c:pt idx="292">
                  <c:v>0.24654100000000001</c:v>
                </c:pt>
                <c:pt idx="293">
                  <c:v>0.47600100000000001</c:v>
                </c:pt>
                <c:pt idx="294">
                  <c:v>0.22595999999999999</c:v>
                </c:pt>
                <c:pt idx="295">
                  <c:v>6.9281599999999999E-2</c:v>
                </c:pt>
                <c:pt idx="296">
                  <c:v>0.25570900000000002</c:v>
                </c:pt>
                <c:pt idx="297">
                  <c:v>0.34588400000000002</c:v>
                </c:pt>
                <c:pt idx="298">
                  <c:v>3.88422E-2</c:v>
                </c:pt>
                <c:pt idx="299">
                  <c:v>0.44311</c:v>
                </c:pt>
                <c:pt idx="300">
                  <c:v>0.11502</c:v>
                </c:pt>
                <c:pt idx="301">
                  <c:v>0.14507900000000001</c:v>
                </c:pt>
                <c:pt idx="302">
                  <c:v>0.105577</c:v>
                </c:pt>
                <c:pt idx="303">
                  <c:v>7.3644399999999999E-2</c:v>
                </c:pt>
                <c:pt idx="304">
                  <c:v>0.49000100000000002</c:v>
                </c:pt>
                <c:pt idx="305">
                  <c:v>0.43158600000000003</c:v>
                </c:pt>
                <c:pt idx="306">
                  <c:v>0.451378</c:v>
                </c:pt>
                <c:pt idx="307">
                  <c:v>0.14829700000000001</c:v>
                </c:pt>
                <c:pt idx="308">
                  <c:v>0.45628299999999999</c:v>
                </c:pt>
                <c:pt idx="309">
                  <c:v>0.30004500000000001</c:v>
                </c:pt>
                <c:pt idx="310">
                  <c:v>0.26731500000000002</c:v>
                </c:pt>
                <c:pt idx="311">
                  <c:v>0.389067</c:v>
                </c:pt>
                <c:pt idx="312">
                  <c:v>0.422902</c:v>
                </c:pt>
                <c:pt idx="313">
                  <c:v>0.50437200000000004</c:v>
                </c:pt>
                <c:pt idx="314">
                  <c:v>5.5184799999999999E-2</c:v>
                </c:pt>
                <c:pt idx="315">
                  <c:v>0.21380199999999999</c:v>
                </c:pt>
                <c:pt idx="316">
                  <c:v>0.41162700000000002</c:v>
                </c:pt>
                <c:pt idx="317">
                  <c:v>0.157081</c:v>
                </c:pt>
                <c:pt idx="318">
                  <c:v>0.29016900000000001</c:v>
                </c:pt>
                <c:pt idx="319">
                  <c:v>0.105195</c:v>
                </c:pt>
                <c:pt idx="320">
                  <c:v>0.37018600000000002</c:v>
                </c:pt>
                <c:pt idx="321">
                  <c:v>0.45026500000000003</c:v>
                </c:pt>
                <c:pt idx="322">
                  <c:v>0.36046</c:v>
                </c:pt>
                <c:pt idx="323">
                  <c:v>0.52139199999999997</c:v>
                </c:pt>
                <c:pt idx="324">
                  <c:v>0.41941400000000001</c:v>
                </c:pt>
                <c:pt idx="325">
                  <c:v>0.448629</c:v>
                </c:pt>
                <c:pt idx="326">
                  <c:v>5.1860299999999998E-2</c:v>
                </c:pt>
                <c:pt idx="327">
                  <c:v>0.46119599999999999</c:v>
                </c:pt>
                <c:pt idx="328">
                  <c:v>0.49065900000000001</c:v>
                </c:pt>
                <c:pt idx="329">
                  <c:v>0.48811100000000002</c:v>
                </c:pt>
                <c:pt idx="330">
                  <c:v>0.48912</c:v>
                </c:pt>
                <c:pt idx="331">
                  <c:v>0.41445199999999999</c:v>
                </c:pt>
                <c:pt idx="332">
                  <c:v>0.42430800000000002</c:v>
                </c:pt>
                <c:pt idx="333">
                  <c:v>0.50901300000000005</c:v>
                </c:pt>
                <c:pt idx="334">
                  <c:v>0.43942999999999999</c:v>
                </c:pt>
                <c:pt idx="335">
                  <c:v>0.41039199999999998</c:v>
                </c:pt>
                <c:pt idx="336">
                  <c:v>0.47878599999999999</c:v>
                </c:pt>
                <c:pt idx="337">
                  <c:v>0.48878500000000003</c:v>
                </c:pt>
                <c:pt idx="338">
                  <c:v>0.46047399999999999</c:v>
                </c:pt>
                <c:pt idx="339">
                  <c:v>3.1837900000000002E-2</c:v>
                </c:pt>
                <c:pt idx="340">
                  <c:v>0.19748599999999999</c:v>
                </c:pt>
                <c:pt idx="341">
                  <c:v>0.26221899999999998</c:v>
                </c:pt>
                <c:pt idx="342">
                  <c:v>0.50397599999999998</c:v>
                </c:pt>
                <c:pt idx="343">
                  <c:v>4.5236699999999998E-2</c:v>
                </c:pt>
                <c:pt idx="344">
                  <c:v>5.9459699999999997E-2</c:v>
                </c:pt>
                <c:pt idx="345">
                  <c:v>0.34314800000000001</c:v>
                </c:pt>
                <c:pt idx="346">
                  <c:v>3.1354699999999999E-2</c:v>
                </c:pt>
                <c:pt idx="347">
                  <c:v>0.19150600000000001</c:v>
                </c:pt>
                <c:pt idx="348">
                  <c:v>4.0232999999999998E-2</c:v>
                </c:pt>
                <c:pt idx="349">
                  <c:v>8.3725099999999997E-2</c:v>
                </c:pt>
                <c:pt idx="350">
                  <c:v>2.4959800000000001E-2</c:v>
                </c:pt>
                <c:pt idx="351">
                  <c:v>1.37267E-2</c:v>
                </c:pt>
                <c:pt idx="352">
                  <c:v>9.8888799999999999E-2</c:v>
                </c:pt>
                <c:pt idx="353">
                  <c:v>0.39362799999999998</c:v>
                </c:pt>
                <c:pt idx="354">
                  <c:v>0.102395</c:v>
                </c:pt>
                <c:pt idx="355">
                  <c:v>0.52011700000000005</c:v>
                </c:pt>
                <c:pt idx="356">
                  <c:v>0.47047099999999997</c:v>
                </c:pt>
                <c:pt idx="357">
                  <c:v>0.120633</c:v>
                </c:pt>
                <c:pt idx="358">
                  <c:v>0.42791800000000002</c:v>
                </c:pt>
                <c:pt idx="359">
                  <c:v>0.28289799999999998</c:v>
                </c:pt>
                <c:pt idx="360">
                  <c:v>0.38148100000000001</c:v>
                </c:pt>
                <c:pt idx="361">
                  <c:v>0.386268</c:v>
                </c:pt>
                <c:pt idx="362">
                  <c:v>0.477213</c:v>
                </c:pt>
                <c:pt idx="363">
                  <c:v>0.50539400000000001</c:v>
                </c:pt>
                <c:pt idx="364">
                  <c:v>0.142566</c:v>
                </c:pt>
                <c:pt idx="365">
                  <c:v>0.44515300000000002</c:v>
                </c:pt>
                <c:pt idx="366">
                  <c:v>0.47195399999999998</c:v>
                </c:pt>
                <c:pt idx="367">
                  <c:v>0.391845</c:v>
                </c:pt>
                <c:pt idx="368">
                  <c:v>0.43493900000000002</c:v>
                </c:pt>
                <c:pt idx="369">
                  <c:v>0.33348299999999997</c:v>
                </c:pt>
                <c:pt idx="370">
                  <c:v>0.40532299999999999</c:v>
                </c:pt>
                <c:pt idx="371">
                  <c:v>0.26843099999999998</c:v>
                </c:pt>
                <c:pt idx="372">
                  <c:v>3.7088299999999998E-2</c:v>
                </c:pt>
                <c:pt idx="373">
                  <c:v>0.28151700000000002</c:v>
                </c:pt>
                <c:pt idx="374">
                  <c:v>0.38875100000000001</c:v>
                </c:pt>
                <c:pt idx="375">
                  <c:v>2.34877E-2</c:v>
                </c:pt>
                <c:pt idx="376">
                  <c:v>0.31724200000000002</c:v>
                </c:pt>
                <c:pt idx="377">
                  <c:v>0.14022100000000001</c:v>
                </c:pt>
                <c:pt idx="378">
                  <c:v>0.352352</c:v>
                </c:pt>
                <c:pt idx="379">
                  <c:v>0.228993</c:v>
                </c:pt>
                <c:pt idx="380">
                  <c:v>0.38988099999999998</c:v>
                </c:pt>
                <c:pt idx="381">
                  <c:v>0.361987</c:v>
                </c:pt>
                <c:pt idx="382">
                  <c:v>0.37030999999999997</c:v>
                </c:pt>
                <c:pt idx="383">
                  <c:v>0.33036599999999999</c:v>
                </c:pt>
                <c:pt idx="384">
                  <c:v>6.9900500000000004E-2</c:v>
                </c:pt>
                <c:pt idx="385">
                  <c:v>0.49821900000000002</c:v>
                </c:pt>
                <c:pt idx="386">
                  <c:v>0.26551000000000002</c:v>
                </c:pt>
                <c:pt idx="387">
                  <c:v>0.304753</c:v>
                </c:pt>
                <c:pt idx="388">
                  <c:v>5.85747E-3</c:v>
                </c:pt>
                <c:pt idx="389">
                  <c:v>0.293854</c:v>
                </c:pt>
                <c:pt idx="390">
                  <c:v>0.21653800000000001</c:v>
                </c:pt>
                <c:pt idx="391">
                  <c:v>4.1806799999999998E-2</c:v>
                </c:pt>
                <c:pt idx="392">
                  <c:v>9.1283299999999998E-2</c:v>
                </c:pt>
                <c:pt idx="393">
                  <c:v>0.103377</c:v>
                </c:pt>
                <c:pt idx="394">
                  <c:v>0.43753599999999998</c:v>
                </c:pt>
                <c:pt idx="395">
                  <c:v>7.3302099999999995E-2</c:v>
                </c:pt>
                <c:pt idx="396">
                  <c:v>0.10259799999999999</c:v>
                </c:pt>
                <c:pt idx="397">
                  <c:v>0.40090799999999999</c:v>
                </c:pt>
                <c:pt idx="398">
                  <c:v>0.47429100000000002</c:v>
                </c:pt>
                <c:pt idx="399">
                  <c:v>0.20641499999999999</c:v>
                </c:pt>
                <c:pt idx="400">
                  <c:v>0.24420600000000001</c:v>
                </c:pt>
                <c:pt idx="401">
                  <c:v>0.42449100000000001</c:v>
                </c:pt>
                <c:pt idx="402">
                  <c:v>0.51558199999999998</c:v>
                </c:pt>
                <c:pt idx="403">
                  <c:v>0.42307699999999998</c:v>
                </c:pt>
                <c:pt idx="404">
                  <c:v>0.43724600000000002</c:v>
                </c:pt>
                <c:pt idx="405">
                  <c:v>0.47092099999999998</c:v>
                </c:pt>
                <c:pt idx="406">
                  <c:v>0.111388</c:v>
                </c:pt>
                <c:pt idx="407">
                  <c:v>0.250911</c:v>
                </c:pt>
                <c:pt idx="408">
                  <c:v>0.358539</c:v>
                </c:pt>
                <c:pt idx="409">
                  <c:v>0.30115500000000001</c:v>
                </c:pt>
                <c:pt idx="410">
                  <c:v>0.12009300000000001</c:v>
                </c:pt>
                <c:pt idx="411">
                  <c:v>2.1923499999999999E-2</c:v>
                </c:pt>
                <c:pt idx="412">
                  <c:v>1.7808000000000001E-2</c:v>
                </c:pt>
                <c:pt idx="413">
                  <c:v>0.37393199999999999</c:v>
                </c:pt>
                <c:pt idx="414">
                  <c:v>9.8205200000000006E-2</c:v>
                </c:pt>
                <c:pt idx="415">
                  <c:v>0.125357</c:v>
                </c:pt>
                <c:pt idx="416">
                  <c:v>0.15704199999999999</c:v>
                </c:pt>
                <c:pt idx="417">
                  <c:v>0.29439799999999999</c:v>
                </c:pt>
                <c:pt idx="418">
                  <c:v>0.50114499999999995</c:v>
                </c:pt>
                <c:pt idx="419">
                  <c:v>0.46637400000000001</c:v>
                </c:pt>
                <c:pt idx="420">
                  <c:v>0.27000400000000002</c:v>
                </c:pt>
                <c:pt idx="421">
                  <c:v>0.40542800000000001</c:v>
                </c:pt>
                <c:pt idx="422">
                  <c:v>0.412767</c:v>
                </c:pt>
                <c:pt idx="423">
                  <c:v>0.526281</c:v>
                </c:pt>
                <c:pt idx="424">
                  <c:v>0.36241899999999999</c:v>
                </c:pt>
                <c:pt idx="425">
                  <c:v>0.41716799999999998</c:v>
                </c:pt>
                <c:pt idx="426">
                  <c:v>0.43167499999999998</c:v>
                </c:pt>
                <c:pt idx="427">
                  <c:v>0.30201499999999998</c:v>
                </c:pt>
                <c:pt idx="428">
                  <c:v>0.33325399999999999</c:v>
                </c:pt>
                <c:pt idx="429">
                  <c:v>0.408161</c:v>
                </c:pt>
                <c:pt idx="430">
                  <c:v>0.29706199999999999</c:v>
                </c:pt>
                <c:pt idx="431">
                  <c:v>3.0386400000000001E-2</c:v>
                </c:pt>
                <c:pt idx="432">
                  <c:v>0.44055</c:v>
                </c:pt>
                <c:pt idx="433">
                  <c:v>0.244198</c:v>
                </c:pt>
                <c:pt idx="434">
                  <c:v>0.37416899999999997</c:v>
                </c:pt>
                <c:pt idx="435">
                  <c:v>0.24099100000000001</c:v>
                </c:pt>
                <c:pt idx="436">
                  <c:v>0.260432</c:v>
                </c:pt>
                <c:pt idx="437">
                  <c:v>0.47045799999999999</c:v>
                </c:pt>
                <c:pt idx="438">
                  <c:v>0.21973999999999999</c:v>
                </c:pt>
                <c:pt idx="439">
                  <c:v>0.33801999999999999</c:v>
                </c:pt>
                <c:pt idx="440">
                  <c:v>0.47108299999999997</c:v>
                </c:pt>
                <c:pt idx="441">
                  <c:v>0.46765000000000001</c:v>
                </c:pt>
                <c:pt idx="442">
                  <c:v>0.319413</c:v>
                </c:pt>
                <c:pt idx="443">
                  <c:v>0.48128799999999999</c:v>
                </c:pt>
                <c:pt idx="444">
                  <c:v>0.42205199999999998</c:v>
                </c:pt>
                <c:pt idx="445">
                  <c:v>0.460341</c:v>
                </c:pt>
                <c:pt idx="446">
                  <c:v>0.355466</c:v>
                </c:pt>
                <c:pt idx="447">
                  <c:v>0.34034399999999998</c:v>
                </c:pt>
                <c:pt idx="448">
                  <c:v>0.494925</c:v>
                </c:pt>
                <c:pt idx="449">
                  <c:v>0.48407099999999997</c:v>
                </c:pt>
                <c:pt idx="450">
                  <c:v>0.49231000000000003</c:v>
                </c:pt>
                <c:pt idx="451">
                  <c:v>0.50284700000000004</c:v>
                </c:pt>
                <c:pt idx="452">
                  <c:v>0.18964500000000001</c:v>
                </c:pt>
                <c:pt idx="453">
                  <c:v>0.43726900000000002</c:v>
                </c:pt>
                <c:pt idx="454">
                  <c:v>0.44512800000000002</c:v>
                </c:pt>
                <c:pt idx="455">
                  <c:v>0.43904599999999999</c:v>
                </c:pt>
                <c:pt idx="456">
                  <c:v>0.431535</c:v>
                </c:pt>
                <c:pt idx="457">
                  <c:v>0.430502</c:v>
                </c:pt>
                <c:pt idx="458">
                  <c:v>0.46038000000000001</c:v>
                </c:pt>
                <c:pt idx="459">
                  <c:v>0.52696799999999999</c:v>
                </c:pt>
                <c:pt idx="460">
                  <c:v>0.46714699999999998</c:v>
                </c:pt>
                <c:pt idx="461">
                  <c:v>0.24184</c:v>
                </c:pt>
                <c:pt idx="462">
                  <c:v>0.47584599999999999</c:v>
                </c:pt>
                <c:pt idx="463">
                  <c:v>0.29664800000000002</c:v>
                </c:pt>
                <c:pt idx="464">
                  <c:v>7.8875100000000004E-2</c:v>
                </c:pt>
                <c:pt idx="465">
                  <c:v>0.39187</c:v>
                </c:pt>
                <c:pt idx="466">
                  <c:v>0.25544699999999998</c:v>
                </c:pt>
                <c:pt idx="467">
                  <c:v>0.50966400000000001</c:v>
                </c:pt>
                <c:pt idx="468">
                  <c:v>0.47070699999999999</c:v>
                </c:pt>
                <c:pt idx="469">
                  <c:v>0.53722300000000001</c:v>
                </c:pt>
                <c:pt idx="470">
                  <c:v>5.1284299999999998E-2</c:v>
                </c:pt>
                <c:pt idx="471">
                  <c:v>0.360317</c:v>
                </c:pt>
                <c:pt idx="472">
                  <c:v>0.38192300000000001</c:v>
                </c:pt>
                <c:pt idx="473">
                  <c:v>0.221804</c:v>
                </c:pt>
                <c:pt idx="474">
                  <c:v>0.50638099999999997</c:v>
                </c:pt>
                <c:pt idx="475">
                  <c:v>0.31489099999999998</c:v>
                </c:pt>
                <c:pt idx="476">
                  <c:v>0.38285799999999998</c:v>
                </c:pt>
                <c:pt idx="477">
                  <c:v>8.3391199999999999E-2</c:v>
                </c:pt>
                <c:pt idx="478">
                  <c:v>0.16264999999999999</c:v>
                </c:pt>
                <c:pt idx="479">
                  <c:v>0.49865700000000002</c:v>
                </c:pt>
                <c:pt idx="480">
                  <c:v>0.15473000000000001</c:v>
                </c:pt>
                <c:pt idx="481">
                  <c:v>0.111302</c:v>
                </c:pt>
                <c:pt idx="482">
                  <c:v>0.36407400000000001</c:v>
                </c:pt>
                <c:pt idx="483">
                  <c:v>3.1200599999999998E-2</c:v>
                </c:pt>
                <c:pt idx="484">
                  <c:v>4.9729300000000004E-3</c:v>
                </c:pt>
                <c:pt idx="485">
                  <c:v>0.248423</c:v>
                </c:pt>
                <c:pt idx="486">
                  <c:v>0.15337700000000001</c:v>
                </c:pt>
                <c:pt idx="487">
                  <c:v>0.181589</c:v>
                </c:pt>
                <c:pt idx="488">
                  <c:v>4.19806E-2</c:v>
                </c:pt>
                <c:pt idx="489">
                  <c:v>6.0634599999999997E-2</c:v>
                </c:pt>
                <c:pt idx="490">
                  <c:v>2.8887900000000001E-2</c:v>
                </c:pt>
                <c:pt idx="491">
                  <c:v>0.22334599999999999</c:v>
                </c:pt>
                <c:pt idx="492">
                  <c:v>0.470472</c:v>
                </c:pt>
                <c:pt idx="493">
                  <c:v>0.36082599999999998</c:v>
                </c:pt>
                <c:pt idx="494">
                  <c:v>0.17900199999999999</c:v>
                </c:pt>
                <c:pt idx="495">
                  <c:v>0.49790600000000002</c:v>
                </c:pt>
                <c:pt idx="496">
                  <c:v>0.17291699999999999</c:v>
                </c:pt>
                <c:pt idx="497">
                  <c:v>0.24402199999999999</c:v>
                </c:pt>
                <c:pt idx="498">
                  <c:v>1.85671E-2</c:v>
                </c:pt>
                <c:pt idx="499">
                  <c:v>0.26028600000000002</c:v>
                </c:pt>
                <c:pt idx="500">
                  <c:v>8.4508899999999998E-2</c:v>
                </c:pt>
                <c:pt idx="501">
                  <c:v>0.101826</c:v>
                </c:pt>
                <c:pt idx="502">
                  <c:v>0.17954500000000001</c:v>
                </c:pt>
                <c:pt idx="503">
                  <c:v>0.31621100000000002</c:v>
                </c:pt>
                <c:pt idx="504">
                  <c:v>0.39348</c:v>
                </c:pt>
                <c:pt idx="505">
                  <c:v>0.41003800000000001</c:v>
                </c:pt>
                <c:pt idx="506">
                  <c:v>0.43533699999999997</c:v>
                </c:pt>
                <c:pt idx="507">
                  <c:v>0.32924199999999998</c:v>
                </c:pt>
                <c:pt idx="508">
                  <c:v>0.50378500000000004</c:v>
                </c:pt>
                <c:pt idx="509">
                  <c:v>0.233293</c:v>
                </c:pt>
                <c:pt idx="510">
                  <c:v>0.31581199999999998</c:v>
                </c:pt>
                <c:pt idx="511">
                  <c:v>0.205958</c:v>
                </c:pt>
                <c:pt idx="512">
                  <c:v>0.511602</c:v>
                </c:pt>
                <c:pt idx="513">
                  <c:v>0.538331</c:v>
                </c:pt>
                <c:pt idx="514">
                  <c:v>0.402528</c:v>
                </c:pt>
                <c:pt idx="515">
                  <c:v>0.26605899999999999</c:v>
                </c:pt>
                <c:pt idx="516">
                  <c:v>0.39913900000000002</c:v>
                </c:pt>
                <c:pt idx="517">
                  <c:v>0.41647200000000001</c:v>
                </c:pt>
                <c:pt idx="518">
                  <c:v>0.28473500000000002</c:v>
                </c:pt>
                <c:pt idx="519">
                  <c:v>0.45442300000000002</c:v>
                </c:pt>
                <c:pt idx="520">
                  <c:v>0.48252800000000001</c:v>
                </c:pt>
                <c:pt idx="521">
                  <c:v>0.49243900000000002</c:v>
                </c:pt>
                <c:pt idx="522">
                  <c:v>0.245814</c:v>
                </c:pt>
                <c:pt idx="523">
                  <c:v>0.36557800000000001</c:v>
                </c:pt>
                <c:pt idx="524">
                  <c:v>0.45914899999999997</c:v>
                </c:pt>
                <c:pt idx="525">
                  <c:v>0.25474599999999997</c:v>
                </c:pt>
                <c:pt idx="526">
                  <c:v>0.47457199999999999</c:v>
                </c:pt>
                <c:pt idx="527">
                  <c:v>0.46184599999999998</c:v>
                </c:pt>
                <c:pt idx="528">
                  <c:v>0.45027600000000001</c:v>
                </c:pt>
                <c:pt idx="529">
                  <c:v>0.35843199999999997</c:v>
                </c:pt>
                <c:pt idx="530">
                  <c:v>0.41582400000000003</c:v>
                </c:pt>
                <c:pt idx="531">
                  <c:v>0.49158499999999999</c:v>
                </c:pt>
                <c:pt idx="532">
                  <c:v>0.46342899999999998</c:v>
                </c:pt>
                <c:pt idx="533">
                  <c:v>0.39484900000000001</c:v>
                </c:pt>
                <c:pt idx="534">
                  <c:v>0.38517800000000002</c:v>
                </c:pt>
                <c:pt idx="535">
                  <c:v>0.471084</c:v>
                </c:pt>
                <c:pt idx="536">
                  <c:v>0.46922599999999998</c:v>
                </c:pt>
                <c:pt idx="537">
                  <c:v>0.457312</c:v>
                </c:pt>
                <c:pt idx="538">
                  <c:v>0.20840400000000001</c:v>
                </c:pt>
                <c:pt idx="539">
                  <c:v>0.30398700000000001</c:v>
                </c:pt>
                <c:pt idx="540">
                  <c:v>0.47997400000000001</c:v>
                </c:pt>
                <c:pt idx="541">
                  <c:v>0.15940099999999999</c:v>
                </c:pt>
                <c:pt idx="542">
                  <c:v>0.37133300000000002</c:v>
                </c:pt>
                <c:pt idx="543">
                  <c:v>0.35050999999999999</c:v>
                </c:pt>
                <c:pt idx="544">
                  <c:v>0.28600100000000001</c:v>
                </c:pt>
                <c:pt idx="545">
                  <c:v>0.182202</c:v>
                </c:pt>
                <c:pt idx="546">
                  <c:v>0.52359699999999998</c:v>
                </c:pt>
                <c:pt idx="547">
                  <c:v>0.364006</c:v>
                </c:pt>
                <c:pt idx="548">
                  <c:v>0.26760099999999998</c:v>
                </c:pt>
                <c:pt idx="549">
                  <c:v>0.10714700000000001</c:v>
                </c:pt>
                <c:pt idx="550">
                  <c:v>0.20241700000000001</c:v>
                </c:pt>
                <c:pt idx="551">
                  <c:v>0.237063</c:v>
                </c:pt>
                <c:pt idx="552">
                  <c:v>0.27266299999999999</c:v>
                </c:pt>
                <c:pt idx="553">
                  <c:v>0.30141099999999998</c:v>
                </c:pt>
                <c:pt idx="554">
                  <c:v>0.38726699999999997</c:v>
                </c:pt>
                <c:pt idx="555">
                  <c:v>0.38581300000000002</c:v>
                </c:pt>
                <c:pt idx="556">
                  <c:v>2.79977E-2</c:v>
                </c:pt>
                <c:pt idx="557">
                  <c:v>8.9680000000000003E-3</c:v>
                </c:pt>
                <c:pt idx="558">
                  <c:v>0.26857900000000001</c:v>
                </c:pt>
                <c:pt idx="559">
                  <c:v>0.12659999999999999</c:v>
                </c:pt>
                <c:pt idx="560">
                  <c:v>0.123849</c:v>
                </c:pt>
                <c:pt idx="561">
                  <c:v>0.34834700000000002</c:v>
                </c:pt>
                <c:pt idx="562">
                  <c:v>0.37919399999999998</c:v>
                </c:pt>
                <c:pt idx="563">
                  <c:v>0.37219200000000002</c:v>
                </c:pt>
                <c:pt idx="564">
                  <c:v>0.44428099999999998</c:v>
                </c:pt>
                <c:pt idx="565">
                  <c:v>0.27343600000000001</c:v>
                </c:pt>
                <c:pt idx="566">
                  <c:v>3.1873100000000001E-2</c:v>
                </c:pt>
                <c:pt idx="567">
                  <c:v>0.13258300000000001</c:v>
                </c:pt>
                <c:pt idx="568">
                  <c:v>8.7635599999999994E-2</c:v>
                </c:pt>
                <c:pt idx="569">
                  <c:v>0.42298000000000002</c:v>
                </c:pt>
                <c:pt idx="570">
                  <c:v>0.38945299999999999</c:v>
                </c:pt>
                <c:pt idx="571">
                  <c:v>0.35980800000000002</c:v>
                </c:pt>
                <c:pt idx="572">
                  <c:v>0.46786100000000003</c:v>
                </c:pt>
                <c:pt idx="573">
                  <c:v>0.298315</c:v>
                </c:pt>
                <c:pt idx="574">
                  <c:v>0.19742199999999999</c:v>
                </c:pt>
                <c:pt idx="575">
                  <c:v>0.44905200000000001</c:v>
                </c:pt>
                <c:pt idx="576">
                  <c:v>0.32336999999999999</c:v>
                </c:pt>
                <c:pt idx="577">
                  <c:v>0.44892799999999999</c:v>
                </c:pt>
                <c:pt idx="578">
                  <c:v>0.25674000000000002</c:v>
                </c:pt>
                <c:pt idx="579">
                  <c:v>0.26783699999999999</c:v>
                </c:pt>
                <c:pt idx="580">
                  <c:v>0.48434199999999999</c:v>
                </c:pt>
                <c:pt idx="581">
                  <c:v>0.47441</c:v>
                </c:pt>
                <c:pt idx="582">
                  <c:v>0.192159</c:v>
                </c:pt>
                <c:pt idx="583">
                  <c:v>0.38784200000000002</c:v>
                </c:pt>
                <c:pt idx="584">
                  <c:v>0.245696</c:v>
                </c:pt>
                <c:pt idx="585">
                  <c:v>0.477053</c:v>
                </c:pt>
                <c:pt idx="586">
                  <c:v>0.198354</c:v>
                </c:pt>
                <c:pt idx="587">
                  <c:v>0.40708699999999998</c:v>
                </c:pt>
                <c:pt idx="588">
                  <c:v>0.34288400000000002</c:v>
                </c:pt>
                <c:pt idx="589">
                  <c:v>0.17294999999999999</c:v>
                </c:pt>
                <c:pt idx="590">
                  <c:v>0.32167899999999999</c:v>
                </c:pt>
                <c:pt idx="591">
                  <c:v>0.40696199999999999</c:v>
                </c:pt>
                <c:pt idx="592">
                  <c:v>0.203628</c:v>
                </c:pt>
                <c:pt idx="593">
                  <c:v>0.18382999999999999</c:v>
                </c:pt>
                <c:pt idx="594">
                  <c:v>0.20988399999999999</c:v>
                </c:pt>
                <c:pt idx="595">
                  <c:v>0.134662</c:v>
                </c:pt>
                <c:pt idx="596">
                  <c:v>0.421489</c:v>
                </c:pt>
                <c:pt idx="597">
                  <c:v>0.49882199999999999</c:v>
                </c:pt>
                <c:pt idx="598">
                  <c:v>0.27533000000000002</c:v>
                </c:pt>
                <c:pt idx="599">
                  <c:v>0.21467900000000001</c:v>
                </c:pt>
                <c:pt idx="600">
                  <c:v>5.4813099999999997E-2</c:v>
                </c:pt>
                <c:pt idx="601">
                  <c:v>1.8658399999999999E-2</c:v>
                </c:pt>
                <c:pt idx="602">
                  <c:v>0.12392300000000001</c:v>
                </c:pt>
                <c:pt idx="603">
                  <c:v>0.31484200000000001</c:v>
                </c:pt>
                <c:pt idx="604">
                  <c:v>0.27103500000000003</c:v>
                </c:pt>
                <c:pt idx="605">
                  <c:v>0.39919100000000002</c:v>
                </c:pt>
                <c:pt idx="606">
                  <c:v>0.32036599999999998</c:v>
                </c:pt>
                <c:pt idx="607">
                  <c:v>0.227718</c:v>
                </c:pt>
                <c:pt idx="608">
                  <c:v>0.39720899999999998</c:v>
                </c:pt>
                <c:pt idx="609">
                  <c:v>0.49834499999999998</c:v>
                </c:pt>
                <c:pt idx="610">
                  <c:v>0.21219399999999999</c:v>
                </c:pt>
                <c:pt idx="611">
                  <c:v>0.15460199999999999</c:v>
                </c:pt>
                <c:pt idx="612">
                  <c:v>0.32978200000000002</c:v>
                </c:pt>
                <c:pt idx="613">
                  <c:v>0.41734100000000002</c:v>
                </c:pt>
                <c:pt idx="614">
                  <c:v>0.24548900000000001</c:v>
                </c:pt>
                <c:pt idx="615">
                  <c:v>0.268729</c:v>
                </c:pt>
                <c:pt idx="616">
                  <c:v>0.45789200000000002</c:v>
                </c:pt>
                <c:pt idx="617">
                  <c:v>0.184113</c:v>
                </c:pt>
                <c:pt idx="618">
                  <c:v>0.199072</c:v>
                </c:pt>
                <c:pt idx="619">
                  <c:v>0.408555</c:v>
                </c:pt>
                <c:pt idx="620">
                  <c:v>0.344642</c:v>
                </c:pt>
                <c:pt idx="621">
                  <c:v>0.41281099999999998</c:v>
                </c:pt>
                <c:pt idx="622">
                  <c:v>0.25435400000000002</c:v>
                </c:pt>
                <c:pt idx="623">
                  <c:v>0.246313</c:v>
                </c:pt>
                <c:pt idx="624">
                  <c:v>0.46987800000000002</c:v>
                </c:pt>
                <c:pt idx="625">
                  <c:v>0.37884699999999999</c:v>
                </c:pt>
                <c:pt idx="626">
                  <c:v>0.25865899999999997</c:v>
                </c:pt>
                <c:pt idx="627">
                  <c:v>0.19659299999999999</c:v>
                </c:pt>
                <c:pt idx="628">
                  <c:v>0.29733900000000002</c:v>
                </c:pt>
                <c:pt idx="629">
                  <c:v>0.25935900000000001</c:v>
                </c:pt>
                <c:pt idx="630">
                  <c:v>0.47825099999999998</c:v>
                </c:pt>
                <c:pt idx="631">
                  <c:v>0.32956600000000003</c:v>
                </c:pt>
                <c:pt idx="632">
                  <c:v>0.333285</c:v>
                </c:pt>
                <c:pt idx="633">
                  <c:v>0.14389299999999999</c:v>
                </c:pt>
                <c:pt idx="634">
                  <c:v>0.26568999999999998</c:v>
                </c:pt>
                <c:pt idx="635">
                  <c:v>0.52954999999999997</c:v>
                </c:pt>
                <c:pt idx="636">
                  <c:v>0.516231</c:v>
                </c:pt>
                <c:pt idx="637">
                  <c:v>0.38245099999999999</c:v>
                </c:pt>
                <c:pt idx="638">
                  <c:v>5.8440300000000001E-2</c:v>
                </c:pt>
                <c:pt idx="639">
                  <c:v>0.29681099999999999</c:v>
                </c:pt>
                <c:pt idx="640">
                  <c:v>0.43044199999999999</c:v>
                </c:pt>
                <c:pt idx="641">
                  <c:v>0.36444599999999999</c:v>
                </c:pt>
                <c:pt idx="642">
                  <c:v>0.48147299999999998</c:v>
                </c:pt>
                <c:pt idx="643">
                  <c:v>0.401918</c:v>
                </c:pt>
                <c:pt idx="644">
                  <c:v>0.47787499999999999</c:v>
                </c:pt>
                <c:pt idx="645">
                  <c:v>0.41856500000000002</c:v>
                </c:pt>
                <c:pt idx="646">
                  <c:v>0.37148700000000001</c:v>
                </c:pt>
                <c:pt idx="647">
                  <c:v>0.47569499999999998</c:v>
                </c:pt>
                <c:pt idx="648">
                  <c:v>0.21343999999999999</c:v>
                </c:pt>
                <c:pt idx="649">
                  <c:v>0.100077</c:v>
                </c:pt>
                <c:pt idx="650">
                  <c:v>0.31496600000000002</c:v>
                </c:pt>
                <c:pt idx="651">
                  <c:v>9.0886999999999996E-2</c:v>
                </c:pt>
                <c:pt idx="652">
                  <c:v>9.26178E-2</c:v>
                </c:pt>
                <c:pt idx="653">
                  <c:v>0.41487299999999999</c:v>
                </c:pt>
                <c:pt idx="654">
                  <c:v>5.5909E-2</c:v>
                </c:pt>
                <c:pt idx="655">
                  <c:v>0.123552</c:v>
                </c:pt>
                <c:pt idx="656">
                  <c:v>8.7699900000000001E-3</c:v>
                </c:pt>
                <c:pt idx="657">
                  <c:v>0.33391599999999999</c:v>
                </c:pt>
                <c:pt idx="658">
                  <c:v>0.439556</c:v>
                </c:pt>
                <c:pt idx="659">
                  <c:v>9.8689799999999994E-3</c:v>
                </c:pt>
                <c:pt idx="660">
                  <c:v>0.35404400000000003</c:v>
                </c:pt>
                <c:pt idx="661">
                  <c:v>0.39379199999999998</c:v>
                </c:pt>
                <c:pt idx="662">
                  <c:v>0.27043099999999998</c:v>
                </c:pt>
                <c:pt idx="663">
                  <c:v>0.48692400000000002</c:v>
                </c:pt>
                <c:pt idx="664">
                  <c:v>0.35850599999999999</c:v>
                </c:pt>
                <c:pt idx="665">
                  <c:v>0.47365200000000002</c:v>
                </c:pt>
                <c:pt idx="666">
                  <c:v>0.49929499999999999</c:v>
                </c:pt>
                <c:pt idx="667">
                  <c:v>0.477433</c:v>
                </c:pt>
                <c:pt idx="668">
                  <c:v>0.48396499999999998</c:v>
                </c:pt>
                <c:pt idx="669">
                  <c:v>0.322376</c:v>
                </c:pt>
                <c:pt idx="670">
                  <c:v>9.2238500000000001E-2</c:v>
                </c:pt>
                <c:pt idx="671">
                  <c:v>0.47757100000000002</c:v>
                </c:pt>
                <c:pt idx="672">
                  <c:v>0.507498</c:v>
                </c:pt>
                <c:pt idx="673">
                  <c:v>0.43301299999999998</c:v>
                </c:pt>
                <c:pt idx="674">
                  <c:v>0.49341699999999999</c:v>
                </c:pt>
                <c:pt idx="675">
                  <c:v>0.30456</c:v>
                </c:pt>
                <c:pt idx="676">
                  <c:v>0.473163</c:v>
                </c:pt>
                <c:pt idx="677">
                  <c:v>0.46997499999999998</c:v>
                </c:pt>
                <c:pt idx="678">
                  <c:v>0.51582499999999998</c:v>
                </c:pt>
                <c:pt idx="679">
                  <c:v>0.44020399999999998</c:v>
                </c:pt>
                <c:pt idx="680">
                  <c:v>0.49837399999999998</c:v>
                </c:pt>
                <c:pt idx="681">
                  <c:v>0.33644099999999999</c:v>
                </c:pt>
                <c:pt idx="682">
                  <c:v>0.27141599999999999</c:v>
                </c:pt>
                <c:pt idx="683">
                  <c:v>0.46644000000000002</c:v>
                </c:pt>
                <c:pt idx="684">
                  <c:v>0.46852100000000002</c:v>
                </c:pt>
                <c:pt idx="685">
                  <c:v>0.36365799999999998</c:v>
                </c:pt>
                <c:pt idx="686">
                  <c:v>0.49128899999999998</c:v>
                </c:pt>
                <c:pt idx="687">
                  <c:v>0.44196999999999997</c:v>
                </c:pt>
                <c:pt idx="688">
                  <c:v>0.42207099999999997</c:v>
                </c:pt>
                <c:pt idx="689">
                  <c:v>0.47148099999999998</c:v>
                </c:pt>
                <c:pt idx="690">
                  <c:v>0.161497</c:v>
                </c:pt>
                <c:pt idx="691">
                  <c:v>4.5185999999999997E-2</c:v>
                </c:pt>
                <c:pt idx="692">
                  <c:v>6.2298699999999999E-2</c:v>
                </c:pt>
                <c:pt idx="693">
                  <c:v>0.31694699999999998</c:v>
                </c:pt>
                <c:pt idx="694">
                  <c:v>0.22322800000000001</c:v>
                </c:pt>
                <c:pt idx="695">
                  <c:v>0.38799499999999998</c:v>
                </c:pt>
                <c:pt idx="696">
                  <c:v>0.18936700000000001</c:v>
                </c:pt>
                <c:pt idx="697">
                  <c:v>8.3550799999999995E-2</c:v>
                </c:pt>
                <c:pt idx="698">
                  <c:v>0.106184</c:v>
                </c:pt>
                <c:pt idx="699">
                  <c:v>0.45419700000000002</c:v>
                </c:pt>
                <c:pt idx="700">
                  <c:v>0.17447499999999999</c:v>
                </c:pt>
                <c:pt idx="701">
                  <c:v>0.32593800000000001</c:v>
                </c:pt>
                <c:pt idx="702">
                  <c:v>4.2047500000000002E-2</c:v>
                </c:pt>
                <c:pt idx="703">
                  <c:v>0.147346</c:v>
                </c:pt>
                <c:pt idx="704">
                  <c:v>0.33861999999999998</c:v>
                </c:pt>
                <c:pt idx="705">
                  <c:v>0.18552399999999999</c:v>
                </c:pt>
                <c:pt idx="706">
                  <c:v>0.12184399999999999</c:v>
                </c:pt>
                <c:pt idx="707">
                  <c:v>4.9272700000000003E-2</c:v>
                </c:pt>
                <c:pt idx="708">
                  <c:v>6.8027000000000004E-2</c:v>
                </c:pt>
                <c:pt idx="709">
                  <c:v>0.120907</c:v>
                </c:pt>
                <c:pt idx="710">
                  <c:v>0.19351099999999999</c:v>
                </c:pt>
                <c:pt idx="711">
                  <c:v>0.14946799999999999</c:v>
                </c:pt>
                <c:pt idx="712">
                  <c:v>0.33584199999999997</c:v>
                </c:pt>
                <c:pt idx="713">
                  <c:v>0.33330399999999999</c:v>
                </c:pt>
                <c:pt idx="714">
                  <c:v>0.23788300000000001</c:v>
                </c:pt>
                <c:pt idx="715">
                  <c:v>0.33196799999999999</c:v>
                </c:pt>
                <c:pt idx="716">
                  <c:v>0.28030100000000002</c:v>
                </c:pt>
                <c:pt idx="717">
                  <c:v>0.40225100000000003</c:v>
                </c:pt>
                <c:pt idx="718">
                  <c:v>0.30823200000000001</c:v>
                </c:pt>
                <c:pt idx="719">
                  <c:v>0.18951399999999999</c:v>
                </c:pt>
                <c:pt idx="720">
                  <c:v>0.16403300000000001</c:v>
                </c:pt>
                <c:pt idx="721">
                  <c:v>0.25805299999999998</c:v>
                </c:pt>
                <c:pt idx="722">
                  <c:v>0.32823999999999998</c:v>
                </c:pt>
                <c:pt idx="723">
                  <c:v>0.15418100000000001</c:v>
                </c:pt>
                <c:pt idx="724">
                  <c:v>0.32171100000000002</c:v>
                </c:pt>
                <c:pt idx="725">
                  <c:v>0.34606999999999999</c:v>
                </c:pt>
                <c:pt idx="726">
                  <c:v>0.44638899999999998</c:v>
                </c:pt>
                <c:pt idx="727">
                  <c:v>0.48396899999999998</c:v>
                </c:pt>
                <c:pt idx="728">
                  <c:v>0.42412</c:v>
                </c:pt>
                <c:pt idx="729">
                  <c:v>0.337982</c:v>
                </c:pt>
                <c:pt idx="730">
                  <c:v>0.50252799999999997</c:v>
                </c:pt>
                <c:pt idx="731">
                  <c:v>0.46399400000000002</c:v>
                </c:pt>
                <c:pt idx="732">
                  <c:v>0.25176199999999999</c:v>
                </c:pt>
                <c:pt idx="733">
                  <c:v>0.21549199999999999</c:v>
                </c:pt>
                <c:pt idx="734">
                  <c:v>0.17691999999999999</c:v>
                </c:pt>
                <c:pt idx="735">
                  <c:v>2.0490100000000001E-2</c:v>
                </c:pt>
                <c:pt idx="736">
                  <c:v>0.135187</c:v>
                </c:pt>
                <c:pt idx="737">
                  <c:v>0.36884699999999998</c:v>
                </c:pt>
                <c:pt idx="738">
                  <c:v>0.36042000000000002</c:v>
                </c:pt>
                <c:pt idx="739">
                  <c:v>5.5666800000000002E-2</c:v>
                </c:pt>
                <c:pt idx="740">
                  <c:v>0.16433200000000001</c:v>
                </c:pt>
                <c:pt idx="741">
                  <c:v>4.4047700000000002E-2</c:v>
                </c:pt>
                <c:pt idx="742">
                  <c:v>0.41987200000000002</c:v>
                </c:pt>
                <c:pt idx="743">
                  <c:v>2.33364E-2</c:v>
                </c:pt>
                <c:pt idx="744">
                  <c:v>5.0598299999999999E-2</c:v>
                </c:pt>
                <c:pt idx="745">
                  <c:v>0.124486</c:v>
                </c:pt>
                <c:pt idx="746">
                  <c:v>0.46279300000000001</c:v>
                </c:pt>
                <c:pt idx="747">
                  <c:v>1.2820700000000001E-2</c:v>
                </c:pt>
                <c:pt idx="748">
                  <c:v>0.23005900000000001</c:v>
                </c:pt>
                <c:pt idx="749">
                  <c:v>4.0787900000000002E-2</c:v>
                </c:pt>
                <c:pt idx="750">
                  <c:v>0.126363</c:v>
                </c:pt>
                <c:pt idx="751">
                  <c:v>1.7776699999999999E-2</c:v>
                </c:pt>
                <c:pt idx="752">
                  <c:v>5.4381600000000002E-2</c:v>
                </c:pt>
                <c:pt idx="753">
                  <c:v>0.201099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438-40D9-A878-47EF1580C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90422320"/>
        <c:axId val="-990410896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e_r!$A$1</c15:sqref>
                        </c15:formulaRef>
                      </c:ext>
                    </c:extLst>
                    <c:strCache>
                      <c:ptCount val="1"/>
                      <c:pt idx="0">
                        <c:v>  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e_r!$A$2:$A$755</c15:sqref>
                        </c15:formulaRef>
                      </c:ext>
                    </c:extLst>
                    <c:numCache>
                      <c:formatCode>General</c:formatCode>
                      <c:ptCount val="75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  <c:pt idx="30">
                        <c:v>30</c:v>
                      </c:pt>
                      <c:pt idx="31">
                        <c:v>31</c:v>
                      </c:pt>
                      <c:pt idx="32">
                        <c:v>32</c:v>
                      </c:pt>
                      <c:pt idx="33">
                        <c:v>33</c:v>
                      </c:pt>
                      <c:pt idx="34">
                        <c:v>34</c:v>
                      </c:pt>
                      <c:pt idx="35">
                        <c:v>35</c:v>
                      </c:pt>
                      <c:pt idx="36">
                        <c:v>36</c:v>
                      </c:pt>
                      <c:pt idx="37">
                        <c:v>37</c:v>
                      </c:pt>
                      <c:pt idx="38">
                        <c:v>38</c:v>
                      </c:pt>
                      <c:pt idx="39">
                        <c:v>39</c:v>
                      </c:pt>
                      <c:pt idx="40">
                        <c:v>40</c:v>
                      </c:pt>
                      <c:pt idx="41">
                        <c:v>41</c:v>
                      </c:pt>
                      <c:pt idx="42">
                        <c:v>42</c:v>
                      </c:pt>
                      <c:pt idx="43">
                        <c:v>43</c:v>
                      </c:pt>
                      <c:pt idx="44">
                        <c:v>44</c:v>
                      </c:pt>
                      <c:pt idx="45">
                        <c:v>45</c:v>
                      </c:pt>
                      <c:pt idx="46">
                        <c:v>46</c:v>
                      </c:pt>
                      <c:pt idx="47">
                        <c:v>47</c:v>
                      </c:pt>
                      <c:pt idx="48">
                        <c:v>48</c:v>
                      </c:pt>
                      <c:pt idx="49">
                        <c:v>49</c:v>
                      </c:pt>
                      <c:pt idx="50">
                        <c:v>50</c:v>
                      </c:pt>
                      <c:pt idx="51">
                        <c:v>51</c:v>
                      </c:pt>
                      <c:pt idx="52">
                        <c:v>52</c:v>
                      </c:pt>
                      <c:pt idx="53">
                        <c:v>53</c:v>
                      </c:pt>
                      <c:pt idx="54">
                        <c:v>54</c:v>
                      </c:pt>
                      <c:pt idx="55">
                        <c:v>55</c:v>
                      </c:pt>
                      <c:pt idx="56">
                        <c:v>56</c:v>
                      </c:pt>
                      <c:pt idx="57">
                        <c:v>57</c:v>
                      </c:pt>
                      <c:pt idx="58">
                        <c:v>58</c:v>
                      </c:pt>
                      <c:pt idx="59">
                        <c:v>59</c:v>
                      </c:pt>
                      <c:pt idx="60">
                        <c:v>60</c:v>
                      </c:pt>
                      <c:pt idx="61">
                        <c:v>61</c:v>
                      </c:pt>
                      <c:pt idx="62">
                        <c:v>62</c:v>
                      </c:pt>
                      <c:pt idx="63">
                        <c:v>63</c:v>
                      </c:pt>
                      <c:pt idx="64">
                        <c:v>64</c:v>
                      </c:pt>
                      <c:pt idx="65">
                        <c:v>65</c:v>
                      </c:pt>
                      <c:pt idx="66">
                        <c:v>66</c:v>
                      </c:pt>
                      <c:pt idx="67">
                        <c:v>67</c:v>
                      </c:pt>
                      <c:pt idx="68">
                        <c:v>68</c:v>
                      </c:pt>
                      <c:pt idx="69">
                        <c:v>69</c:v>
                      </c:pt>
                      <c:pt idx="70">
                        <c:v>70</c:v>
                      </c:pt>
                      <c:pt idx="71">
                        <c:v>71</c:v>
                      </c:pt>
                      <c:pt idx="72">
                        <c:v>72</c:v>
                      </c:pt>
                      <c:pt idx="73">
                        <c:v>73</c:v>
                      </c:pt>
                      <c:pt idx="74">
                        <c:v>74</c:v>
                      </c:pt>
                      <c:pt idx="75">
                        <c:v>75</c:v>
                      </c:pt>
                      <c:pt idx="76">
                        <c:v>76</c:v>
                      </c:pt>
                      <c:pt idx="77">
                        <c:v>77</c:v>
                      </c:pt>
                      <c:pt idx="78">
                        <c:v>78</c:v>
                      </c:pt>
                      <c:pt idx="79">
                        <c:v>79</c:v>
                      </c:pt>
                      <c:pt idx="80">
                        <c:v>80</c:v>
                      </c:pt>
                      <c:pt idx="81">
                        <c:v>81</c:v>
                      </c:pt>
                      <c:pt idx="82">
                        <c:v>82</c:v>
                      </c:pt>
                      <c:pt idx="83">
                        <c:v>83</c:v>
                      </c:pt>
                      <c:pt idx="84">
                        <c:v>84</c:v>
                      </c:pt>
                      <c:pt idx="85">
                        <c:v>85</c:v>
                      </c:pt>
                      <c:pt idx="86">
                        <c:v>86</c:v>
                      </c:pt>
                      <c:pt idx="87">
                        <c:v>87</c:v>
                      </c:pt>
                      <c:pt idx="88">
                        <c:v>88</c:v>
                      </c:pt>
                      <c:pt idx="89">
                        <c:v>89</c:v>
                      </c:pt>
                      <c:pt idx="90">
                        <c:v>90</c:v>
                      </c:pt>
                      <c:pt idx="91">
                        <c:v>91</c:v>
                      </c:pt>
                      <c:pt idx="92">
                        <c:v>92</c:v>
                      </c:pt>
                      <c:pt idx="93">
                        <c:v>93</c:v>
                      </c:pt>
                      <c:pt idx="94">
                        <c:v>94</c:v>
                      </c:pt>
                      <c:pt idx="95">
                        <c:v>95</c:v>
                      </c:pt>
                      <c:pt idx="96">
                        <c:v>96</c:v>
                      </c:pt>
                      <c:pt idx="97">
                        <c:v>97</c:v>
                      </c:pt>
                      <c:pt idx="98">
                        <c:v>98</c:v>
                      </c:pt>
                      <c:pt idx="99">
                        <c:v>99</c:v>
                      </c:pt>
                      <c:pt idx="100">
                        <c:v>100</c:v>
                      </c:pt>
                      <c:pt idx="101">
                        <c:v>101</c:v>
                      </c:pt>
                      <c:pt idx="102">
                        <c:v>102</c:v>
                      </c:pt>
                      <c:pt idx="103">
                        <c:v>103</c:v>
                      </c:pt>
                      <c:pt idx="104">
                        <c:v>104</c:v>
                      </c:pt>
                      <c:pt idx="105">
                        <c:v>105</c:v>
                      </c:pt>
                      <c:pt idx="106">
                        <c:v>106</c:v>
                      </c:pt>
                      <c:pt idx="107">
                        <c:v>107</c:v>
                      </c:pt>
                      <c:pt idx="108">
                        <c:v>108</c:v>
                      </c:pt>
                      <c:pt idx="109">
                        <c:v>109</c:v>
                      </c:pt>
                      <c:pt idx="110">
                        <c:v>110</c:v>
                      </c:pt>
                      <c:pt idx="111">
                        <c:v>111</c:v>
                      </c:pt>
                      <c:pt idx="112">
                        <c:v>112</c:v>
                      </c:pt>
                      <c:pt idx="113">
                        <c:v>113</c:v>
                      </c:pt>
                      <c:pt idx="114">
                        <c:v>114</c:v>
                      </c:pt>
                      <c:pt idx="115">
                        <c:v>115</c:v>
                      </c:pt>
                      <c:pt idx="116">
                        <c:v>116</c:v>
                      </c:pt>
                      <c:pt idx="117">
                        <c:v>117</c:v>
                      </c:pt>
                      <c:pt idx="118">
                        <c:v>118</c:v>
                      </c:pt>
                      <c:pt idx="119">
                        <c:v>119</c:v>
                      </c:pt>
                      <c:pt idx="120">
                        <c:v>120</c:v>
                      </c:pt>
                      <c:pt idx="121">
                        <c:v>121</c:v>
                      </c:pt>
                      <c:pt idx="122">
                        <c:v>122</c:v>
                      </c:pt>
                      <c:pt idx="123">
                        <c:v>123</c:v>
                      </c:pt>
                      <c:pt idx="124">
                        <c:v>124</c:v>
                      </c:pt>
                      <c:pt idx="125">
                        <c:v>125</c:v>
                      </c:pt>
                      <c:pt idx="126">
                        <c:v>126</c:v>
                      </c:pt>
                      <c:pt idx="127">
                        <c:v>127</c:v>
                      </c:pt>
                      <c:pt idx="128">
                        <c:v>128</c:v>
                      </c:pt>
                      <c:pt idx="129">
                        <c:v>129</c:v>
                      </c:pt>
                      <c:pt idx="130">
                        <c:v>130</c:v>
                      </c:pt>
                      <c:pt idx="131">
                        <c:v>131</c:v>
                      </c:pt>
                      <c:pt idx="132">
                        <c:v>132</c:v>
                      </c:pt>
                      <c:pt idx="133">
                        <c:v>133</c:v>
                      </c:pt>
                      <c:pt idx="134">
                        <c:v>134</c:v>
                      </c:pt>
                      <c:pt idx="135">
                        <c:v>135</c:v>
                      </c:pt>
                      <c:pt idx="136">
                        <c:v>136</c:v>
                      </c:pt>
                      <c:pt idx="137">
                        <c:v>137</c:v>
                      </c:pt>
                      <c:pt idx="138">
                        <c:v>138</c:v>
                      </c:pt>
                      <c:pt idx="139">
                        <c:v>139</c:v>
                      </c:pt>
                      <c:pt idx="140">
                        <c:v>140</c:v>
                      </c:pt>
                      <c:pt idx="141">
                        <c:v>141</c:v>
                      </c:pt>
                      <c:pt idx="142">
                        <c:v>142</c:v>
                      </c:pt>
                      <c:pt idx="143">
                        <c:v>143</c:v>
                      </c:pt>
                      <c:pt idx="144">
                        <c:v>144</c:v>
                      </c:pt>
                      <c:pt idx="145">
                        <c:v>145</c:v>
                      </c:pt>
                      <c:pt idx="146">
                        <c:v>146</c:v>
                      </c:pt>
                      <c:pt idx="147">
                        <c:v>147</c:v>
                      </c:pt>
                      <c:pt idx="148">
                        <c:v>148</c:v>
                      </c:pt>
                      <c:pt idx="149">
                        <c:v>149</c:v>
                      </c:pt>
                      <c:pt idx="150">
                        <c:v>150</c:v>
                      </c:pt>
                      <c:pt idx="151">
                        <c:v>151</c:v>
                      </c:pt>
                      <c:pt idx="152">
                        <c:v>152</c:v>
                      </c:pt>
                      <c:pt idx="153">
                        <c:v>153</c:v>
                      </c:pt>
                      <c:pt idx="154">
                        <c:v>154</c:v>
                      </c:pt>
                      <c:pt idx="155">
                        <c:v>155</c:v>
                      </c:pt>
                      <c:pt idx="156">
                        <c:v>156</c:v>
                      </c:pt>
                      <c:pt idx="157">
                        <c:v>157</c:v>
                      </c:pt>
                      <c:pt idx="158">
                        <c:v>158</c:v>
                      </c:pt>
                      <c:pt idx="159">
                        <c:v>159</c:v>
                      </c:pt>
                      <c:pt idx="160">
                        <c:v>160</c:v>
                      </c:pt>
                      <c:pt idx="161">
                        <c:v>161</c:v>
                      </c:pt>
                      <c:pt idx="162">
                        <c:v>162</c:v>
                      </c:pt>
                      <c:pt idx="163">
                        <c:v>163</c:v>
                      </c:pt>
                      <c:pt idx="164">
                        <c:v>164</c:v>
                      </c:pt>
                      <c:pt idx="165">
                        <c:v>165</c:v>
                      </c:pt>
                      <c:pt idx="166">
                        <c:v>166</c:v>
                      </c:pt>
                      <c:pt idx="167">
                        <c:v>167</c:v>
                      </c:pt>
                      <c:pt idx="168">
                        <c:v>168</c:v>
                      </c:pt>
                      <c:pt idx="169">
                        <c:v>169</c:v>
                      </c:pt>
                      <c:pt idx="170">
                        <c:v>170</c:v>
                      </c:pt>
                      <c:pt idx="171">
                        <c:v>171</c:v>
                      </c:pt>
                      <c:pt idx="172">
                        <c:v>172</c:v>
                      </c:pt>
                      <c:pt idx="173">
                        <c:v>173</c:v>
                      </c:pt>
                      <c:pt idx="174">
                        <c:v>174</c:v>
                      </c:pt>
                      <c:pt idx="175">
                        <c:v>175</c:v>
                      </c:pt>
                      <c:pt idx="176">
                        <c:v>176</c:v>
                      </c:pt>
                      <c:pt idx="177">
                        <c:v>177</c:v>
                      </c:pt>
                      <c:pt idx="178">
                        <c:v>178</c:v>
                      </c:pt>
                      <c:pt idx="179">
                        <c:v>179</c:v>
                      </c:pt>
                      <c:pt idx="180">
                        <c:v>180</c:v>
                      </c:pt>
                      <c:pt idx="181">
                        <c:v>181</c:v>
                      </c:pt>
                      <c:pt idx="182">
                        <c:v>182</c:v>
                      </c:pt>
                      <c:pt idx="183">
                        <c:v>183</c:v>
                      </c:pt>
                      <c:pt idx="184">
                        <c:v>184</c:v>
                      </c:pt>
                      <c:pt idx="185">
                        <c:v>185</c:v>
                      </c:pt>
                      <c:pt idx="186">
                        <c:v>186</c:v>
                      </c:pt>
                      <c:pt idx="187">
                        <c:v>187</c:v>
                      </c:pt>
                      <c:pt idx="188">
                        <c:v>188</c:v>
                      </c:pt>
                      <c:pt idx="189">
                        <c:v>189</c:v>
                      </c:pt>
                      <c:pt idx="190">
                        <c:v>190</c:v>
                      </c:pt>
                      <c:pt idx="191">
                        <c:v>191</c:v>
                      </c:pt>
                      <c:pt idx="192">
                        <c:v>192</c:v>
                      </c:pt>
                      <c:pt idx="193">
                        <c:v>193</c:v>
                      </c:pt>
                      <c:pt idx="194">
                        <c:v>194</c:v>
                      </c:pt>
                      <c:pt idx="195">
                        <c:v>195</c:v>
                      </c:pt>
                      <c:pt idx="196">
                        <c:v>196</c:v>
                      </c:pt>
                      <c:pt idx="197">
                        <c:v>197</c:v>
                      </c:pt>
                      <c:pt idx="198">
                        <c:v>198</c:v>
                      </c:pt>
                      <c:pt idx="199">
                        <c:v>199</c:v>
                      </c:pt>
                      <c:pt idx="200">
                        <c:v>200</c:v>
                      </c:pt>
                      <c:pt idx="201">
                        <c:v>201</c:v>
                      </c:pt>
                      <c:pt idx="202">
                        <c:v>202</c:v>
                      </c:pt>
                      <c:pt idx="203">
                        <c:v>203</c:v>
                      </c:pt>
                      <c:pt idx="204">
                        <c:v>204</c:v>
                      </c:pt>
                      <c:pt idx="205">
                        <c:v>205</c:v>
                      </c:pt>
                      <c:pt idx="206">
                        <c:v>206</c:v>
                      </c:pt>
                      <c:pt idx="207">
                        <c:v>207</c:v>
                      </c:pt>
                      <c:pt idx="208">
                        <c:v>208</c:v>
                      </c:pt>
                      <c:pt idx="209">
                        <c:v>209</c:v>
                      </c:pt>
                      <c:pt idx="210">
                        <c:v>210</c:v>
                      </c:pt>
                      <c:pt idx="211">
                        <c:v>211</c:v>
                      </c:pt>
                      <c:pt idx="212">
                        <c:v>212</c:v>
                      </c:pt>
                      <c:pt idx="213">
                        <c:v>213</c:v>
                      </c:pt>
                      <c:pt idx="214">
                        <c:v>214</c:v>
                      </c:pt>
                      <c:pt idx="215">
                        <c:v>215</c:v>
                      </c:pt>
                      <c:pt idx="216">
                        <c:v>216</c:v>
                      </c:pt>
                      <c:pt idx="217">
                        <c:v>217</c:v>
                      </c:pt>
                      <c:pt idx="218">
                        <c:v>218</c:v>
                      </c:pt>
                      <c:pt idx="219">
                        <c:v>219</c:v>
                      </c:pt>
                      <c:pt idx="220">
                        <c:v>220</c:v>
                      </c:pt>
                      <c:pt idx="221">
                        <c:v>221</c:v>
                      </c:pt>
                      <c:pt idx="222">
                        <c:v>222</c:v>
                      </c:pt>
                      <c:pt idx="223">
                        <c:v>223</c:v>
                      </c:pt>
                      <c:pt idx="224">
                        <c:v>224</c:v>
                      </c:pt>
                      <c:pt idx="225">
                        <c:v>225</c:v>
                      </c:pt>
                      <c:pt idx="226">
                        <c:v>226</c:v>
                      </c:pt>
                      <c:pt idx="227">
                        <c:v>227</c:v>
                      </c:pt>
                      <c:pt idx="228">
                        <c:v>228</c:v>
                      </c:pt>
                      <c:pt idx="229">
                        <c:v>229</c:v>
                      </c:pt>
                      <c:pt idx="230">
                        <c:v>230</c:v>
                      </c:pt>
                      <c:pt idx="231">
                        <c:v>231</c:v>
                      </c:pt>
                      <c:pt idx="232">
                        <c:v>232</c:v>
                      </c:pt>
                      <c:pt idx="233">
                        <c:v>233</c:v>
                      </c:pt>
                      <c:pt idx="234">
                        <c:v>234</c:v>
                      </c:pt>
                      <c:pt idx="235">
                        <c:v>235</c:v>
                      </c:pt>
                      <c:pt idx="236">
                        <c:v>236</c:v>
                      </c:pt>
                      <c:pt idx="237">
                        <c:v>237</c:v>
                      </c:pt>
                      <c:pt idx="238">
                        <c:v>238</c:v>
                      </c:pt>
                      <c:pt idx="239">
                        <c:v>239</c:v>
                      </c:pt>
                      <c:pt idx="240">
                        <c:v>240</c:v>
                      </c:pt>
                      <c:pt idx="241">
                        <c:v>241</c:v>
                      </c:pt>
                      <c:pt idx="242">
                        <c:v>242</c:v>
                      </c:pt>
                      <c:pt idx="243">
                        <c:v>243</c:v>
                      </c:pt>
                      <c:pt idx="244">
                        <c:v>244</c:v>
                      </c:pt>
                      <c:pt idx="245">
                        <c:v>245</c:v>
                      </c:pt>
                      <c:pt idx="246">
                        <c:v>246</c:v>
                      </c:pt>
                      <c:pt idx="247">
                        <c:v>247</c:v>
                      </c:pt>
                      <c:pt idx="248">
                        <c:v>248</c:v>
                      </c:pt>
                      <c:pt idx="249">
                        <c:v>249</c:v>
                      </c:pt>
                      <c:pt idx="250">
                        <c:v>250</c:v>
                      </c:pt>
                      <c:pt idx="251">
                        <c:v>251</c:v>
                      </c:pt>
                      <c:pt idx="252">
                        <c:v>252</c:v>
                      </c:pt>
                      <c:pt idx="253">
                        <c:v>253</c:v>
                      </c:pt>
                      <c:pt idx="254">
                        <c:v>254</c:v>
                      </c:pt>
                      <c:pt idx="255">
                        <c:v>255</c:v>
                      </c:pt>
                      <c:pt idx="256">
                        <c:v>256</c:v>
                      </c:pt>
                      <c:pt idx="257">
                        <c:v>257</c:v>
                      </c:pt>
                      <c:pt idx="258">
                        <c:v>258</c:v>
                      </c:pt>
                      <c:pt idx="259">
                        <c:v>259</c:v>
                      </c:pt>
                      <c:pt idx="260">
                        <c:v>260</c:v>
                      </c:pt>
                      <c:pt idx="261">
                        <c:v>261</c:v>
                      </c:pt>
                      <c:pt idx="262">
                        <c:v>262</c:v>
                      </c:pt>
                      <c:pt idx="263">
                        <c:v>263</c:v>
                      </c:pt>
                      <c:pt idx="264">
                        <c:v>264</c:v>
                      </c:pt>
                      <c:pt idx="265">
                        <c:v>265</c:v>
                      </c:pt>
                      <c:pt idx="266">
                        <c:v>266</c:v>
                      </c:pt>
                      <c:pt idx="267">
                        <c:v>267</c:v>
                      </c:pt>
                      <c:pt idx="268">
                        <c:v>268</c:v>
                      </c:pt>
                      <c:pt idx="269">
                        <c:v>269</c:v>
                      </c:pt>
                      <c:pt idx="270">
                        <c:v>270</c:v>
                      </c:pt>
                      <c:pt idx="271">
                        <c:v>271</c:v>
                      </c:pt>
                      <c:pt idx="272">
                        <c:v>272</c:v>
                      </c:pt>
                      <c:pt idx="273">
                        <c:v>273</c:v>
                      </c:pt>
                      <c:pt idx="274">
                        <c:v>274</c:v>
                      </c:pt>
                      <c:pt idx="275">
                        <c:v>275</c:v>
                      </c:pt>
                      <c:pt idx="276">
                        <c:v>276</c:v>
                      </c:pt>
                      <c:pt idx="277">
                        <c:v>277</c:v>
                      </c:pt>
                      <c:pt idx="278">
                        <c:v>278</c:v>
                      </c:pt>
                      <c:pt idx="279">
                        <c:v>279</c:v>
                      </c:pt>
                      <c:pt idx="280">
                        <c:v>280</c:v>
                      </c:pt>
                      <c:pt idx="281">
                        <c:v>281</c:v>
                      </c:pt>
                      <c:pt idx="282">
                        <c:v>282</c:v>
                      </c:pt>
                      <c:pt idx="283">
                        <c:v>283</c:v>
                      </c:pt>
                      <c:pt idx="284">
                        <c:v>284</c:v>
                      </c:pt>
                      <c:pt idx="285">
                        <c:v>285</c:v>
                      </c:pt>
                      <c:pt idx="286">
                        <c:v>286</c:v>
                      </c:pt>
                      <c:pt idx="287">
                        <c:v>287</c:v>
                      </c:pt>
                      <c:pt idx="288">
                        <c:v>288</c:v>
                      </c:pt>
                      <c:pt idx="289">
                        <c:v>289</c:v>
                      </c:pt>
                      <c:pt idx="290">
                        <c:v>290</c:v>
                      </c:pt>
                      <c:pt idx="291">
                        <c:v>291</c:v>
                      </c:pt>
                      <c:pt idx="292">
                        <c:v>292</c:v>
                      </c:pt>
                      <c:pt idx="293">
                        <c:v>293</c:v>
                      </c:pt>
                      <c:pt idx="294">
                        <c:v>294</c:v>
                      </c:pt>
                      <c:pt idx="295">
                        <c:v>295</c:v>
                      </c:pt>
                      <c:pt idx="296">
                        <c:v>296</c:v>
                      </c:pt>
                      <c:pt idx="297">
                        <c:v>297</c:v>
                      </c:pt>
                      <c:pt idx="298">
                        <c:v>298</c:v>
                      </c:pt>
                      <c:pt idx="299">
                        <c:v>299</c:v>
                      </c:pt>
                      <c:pt idx="300">
                        <c:v>300</c:v>
                      </c:pt>
                      <c:pt idx="301">
                        <c:v>301</c:v>
                      </c:pt>
                      <c:pt idx="302">
                        <c:v>302</c:v>
                      </c:pt>
                      <c:pt idx="303">
                        <c:v>303</c:v>
                      </c:pt>
                      <c:pt idx="304">
                        <c:v>304</c:v>
                      </c:pt>
                      <c:pt idx="305">
                        <c:v>305</c:v>
                      </c:pt>
                      <c:pt idx="306">
                        <c:v>306</c:v>
                      </c:pt>
                      <c:pt idx="307">
                        <c:v>307</c:v>
                      </c:pt>
                      <c:pt idx="308">
                        <c:v>308</c:v>
                      </c:pt>
                      <c:pt idx="309">
                        <c:v>309</c:v>
                      </c:pt>
                      <c:pt idx="310">
                        <c:v>310</c:v>
                      </c:pt>
                      <c:pt idx="311">
                        <c:v>311</c:v>
                      </c:pt>
                      <c:pt idx="312">
                        <c:v>312</c:v>
                      </c:pt>
                      <c:pt idx="313">
                        <c:v>313</c:v>
                      </c:pt>
                      <c:pt idx="314">
                        <c:v>314</c:v>
                      </c:pt>
                      <c:pt idx="315">
                        <c:v>315</c:v>
                      </c:pt>
                      <c:pt idx="316">
                        <c:v>316</c:v>
                      </c:pt>
                      <c:pt idx="317">
                        <c:v>317</c:v>
                      </c:pt>
                      <c:pt idx="318">
                        <c:v>318</c:v>
                      </c:pt>
                      <c:pt idx="319">
                        <c:v>319</c:v>
                      </c:pt>
                      <c:pt idx="320">
                        <c:v>320</c:v>
                      </c:pt>
                      <c:pt idx="321">
                        <c:v>321</c:v>
                      </c:pt>
                      <c:pt idx="322">
                        <c:v>322</c:v>
                      </c:pt>
                      <c:pt idx="323">
                        <c:v>323</c:v>
                      </c:pt>
                      <c:pt idx="324">
                        <c:v>324</c:v>
                      </c:pt>
                      <c:pt idx="325">
                        <c:v>325</c:v>
                      </c:pt>
                      <c:pt idx="326">
                        <c:v>326</c:v>
                      </c:pt>
                      <c:pt idx="327">
                        <c:v>327</c:v>
                      </c:pt>
                      <c:pt idx="328">
                        <c:v>328</c:v>
                      </c:pt>
                      <c:pt idx="329">
                        <c:v>329</c:v>
                      </c:pt>
                      <c:pt idx="330">
                        <c:v>330</c:v>
                      </c:pt>
                      <c:pt idx="331">
                        <c:v>331</c:v>
                      </c:pt>
                      <c:pt idx="332">
                        <c:v>332</c:v>
                      </c:pt>
                      <c:pt idx="333">
                        <c:v>333</c:v>
                      </c:pt>
                      <c:pt idx="334">
                        <c:v>334</c:v>
                      </c:pt>
                      <c:pt idx="335">
                        <c:v>335</c:v>
                      </c:pt>
                      <c:pt idx="336">
                        <c:v>336</c:v>
                      </c:pt>
                      <c:pt idx="337">
                        <c:v>337</c:v>
                      </c:pt>
                      <c:pt idx="338">
                        <c:v>338</c:v>
                      </c:pt>
                      <c:pt idx="339">
                        <c:v>339</c:v>
                      </c:pt>
                      <c:pt idx="340">
                        <c:v>340</c:v>
                      </c:pt>
                      <c:pt idx="341">
                        <c:v>341</c:v>
                      </c:pt>
                      <c:pt idx="342">
                        <c:v>342</c:v>
                      </c:pt>
                      <c:pt idx="343">
                        <c:v>343</c:v>
                      </c:pt>
                      <c:pt idx="344">
                        <c:v>344</c:v>
                      </c:pt>
                      <c:pt idx="345">
                        <c:v>345</c:v>
                      </c:pt>
                      <c:pt idx="346">
                        <c:v>346</c:v>
                      </c:pt>
                      <c:pt idx="347">
                        <c:v>347</c:v>
                      </c:pt>
                      <c:pt idx="348">
                        <c:v>348</c:v>
                      </c:pt>
                      <c:pt idx="349">
                        <c:v>349</c:v>
                      </c:pt>
                      <c:pt idx="350">
                        <c:v>350</c:v>
                      </c:pt>
                      <c:pt idx="351">
                        <c:v>351</c:v>
                      </c:pt>
                      <c:pt idx="352">
                        <c:v>352</c:v>
                      </c:pt>
                      <c:pt idx="353">
                        <c:v>353</c:v>
                      </c:pt>
                      <c:pt idx="354">
                        <c:v>354</c:v>
                      </c:pt>
                      <c:pt idx="355">
                        <c:v>355</c:v>
                      </c:pt>
                      <c:pt idx="356">
                        <c:v>356</c:v>
                      </c:pt>
                      <c:pt idx="357">
                        <c:v>357</c:v>
                      </c:pt>
                      <c:pt idx="358">
                        <c:v>358</c:v>
                      </c:pt>
                      <c:pt idx="359">
                        <c:v>359</c:v>
                      </c:pt>
                      <c:pt idx="360">
                        <c:v>360</c:v>
                      </c:pt>
                      <c:pt idx="361">
                        <c:v>361</c:v>
                      </c:pt>
                      <c:pt idx="362">
                        <c:v>362</c:v>
                      </c:pt>
                      <c:pt idx="363">
                        <c:v>363</c:v>
                      </c:pt>
                      <c:pt idx="364">
                        <c:v>364</c:v>
                      </c:pt>
                      <c:pt idx="365">
                        <c:v>365</c:v>
                      </c:pt>
                      <c:pt idx="366">
                        <c:v>366</c:v>
                      </c:pt>
                      <c:pt idx="367">
                        <c:v>367</c:v>
                      </c:pt>
                      <c:pt idx="368">
                        <c:v>368</c:v>
                      </c:pt>
                      <c:pt idx="369">
                        <c:v>369</c:v>
                      </c:pt>
                      <c:pt idx="370">
                        <c:v>370</c:v>
                      </c:pt>
                      <c:pt idx="371">
                        <c:v>371</c:v>
                      </c:pt>
                      <c:pt idx="372">
                        <c:v>372</c:v>
                      </c:pt>
                      <c:pt idx="373">
                        <c:v>373</c:v>
                      </c:pt>
                      <c:pt idx="374">
                        <c:v>374</c:v>
                      </c:pt>
                      <c:pt idx="375">
                        <c:v>375</c:v>
                      </c:pt>
                      <c:pt idx="376">
                        <c:v>376</c:v>
                      </c:pt>
                      <c:pt idx="377">
                        <c:v>377</c:v>
                      </c:pt>
                      <c:pt idx="378">
                        <c:v>378</c:v>
                      </c:pt>
                      <c:pt idx="379">
                        <c:v>379</c:v>
                      </c:pt>
                      <c:pt idx="380">
                        <c:v>380</c:v>
                      </c:pt>
                      <c:pt idx="381">
                        <c:v>381</c:v>
                      </c:pt>
                      <c:pt idx="382">
                        <c:v>382</c:v>
                      </c:pt>
                      <c:pt idx="383">
                        <c:v>383</c:v>
                      </c:pt>
                      <c:pt idx="384">
                        <c:v>384</c:v>
                      </c:pt>
                      <c:pt idx="385">
                        <c:v>385</c:v>
                      </c:pt>
                      <c:pt idx="386">
                        <c:v>386</c:v>
                      </c:pt>
                      <c:pt idx="387">
                        <c:v>387</c:v>
                      </c:pt>
                      <c:pt idx="388">
                        <c:v>388</c:v>
                      </c:pt>
                      <c:pt idx="389">
                        <c:v>389</c:v>
                      </c:pt>
                      <c:pt idx="390">
                        <c:v>390</c:v>
                      </c:pt>
                      <c:pt idx="391">
                        <c:v>391</c:v>
                      </c:pt>
                      <c:pt idx="392">
                        <c:v>392</c:v>
                      </c:pt>
                      <c:pt idx="393">
                        <c:v>393</c:v>
                      </c:pt>
                      <c:pt idx="394">
                        <c:v>394</c:v>
                      </c:pt>
                      <c:pt idx="395">
                        <c:v>395</c:v>
                      </c:pt>
                      <c:pt idx="396">
                        <c:v>396</c:v>
                      </c:pt>
                      <c:pt idx="397">
                        <c:v>397</c:v>
                      </c:pt>
                      <c:pt idx="398">
                        <c:v>398</c:v>
                      </c:pt>
                      <c:pt idx="399">
                        <c:v>399</c:v>
                      </c:pt>
                      <c:pt idx="400">
                        <c:v>400</c:v>
                      </c:pt>
                      <c:pt idx="401">
                        <c:v>401</c:v>
                      </c:pt>
                      <c:pt idx="402">
                        <c:v>402</c:v>
                      </c:pt>
                      <c:pt idx="403">
                        <c:v>403</c:v>
                      </c:pt>
                      <c:pt idx="404">
                        <c:v>404</c:v>
                      </c:pt>
                      <c:pt idx="405">
                        <c:v>405</c:v>
                      </c:pt>
                      <c:pt idx="406">
                        <c:v>406</c:v>
                      </c:pt>
                      <c:pt idx="407">
                        <c:v>407</c:v>
                      </c:pt>
                      <c:pt idx="408">
                        <c:v>408</c:v>
                      </c:pt>
                      <c:pt idx="409">
                        <c:v>409</c:v>
                      </c:pt>
                      <c:pt idx="410">
                        <c:v>410</c:v>
                      </c:pt>
                      <c:pt idx="411">
                        <c:v>411</c:v>
                      </c:pt>
                      <c:pt idx="412">
                        <c:v>412</c:v>
                      </c:pt>
                      <c:pt idx="413">
                        <c:v>413</c:v>
                      </c:pt>
                      <c:pt idx="414">
                        <c:v>414</c:v>
                      </c:pt>
                      <c:pt idx="415">
                        <c:v>415</c:v>
                      </c:pt>
                      <c:pt idx="416">
                        <c:v>416</c:v>
                      </c:pt>
                      <c:pt idx="417">
                        <c:v>417</c:v>
                      </c:pt>
                      <c:pt idx="418">
                        <c:v>418</c:v>
                      </c:pt>
                      <c:pt idx="419">
                        <c:v>419</c:v>
                      </c:pt>
                      <c:pt idx="420">
                        <c:v>420</c:v>
                      </c:pt>
                      <c:pt idx="421">
                        <c:v>421</c:v>
                      </c:pt>
                      <c:pt idx="422">
                        <c:v>422</c:v>
                      </c:pt>
                      <c:pt idx="423">
                        <c:v>423</c:v>
                      </c:pt>
                      <c:pt idx="424">
                        <c:v>424</c:v>
                      </c:pt>
                      <c:pt idx="425">
                        <c:v>425</c:v>
                      </c:pt>
                      <c:pt idx="426">
                        <c:v>426</c:v>
                      </c:pt>
                      <c:pt idx="427">
                        <c:v>427</c:v>
                      </c:pt>
                      <c:pt idx="428">
                        <c:v>428</c:v>
                      </c:pt>
                      <c:pt idx="429">
                        <c:v>429</c:v>
                      </c:pt>
                      <c:pt idx="430">
                        <c:v>430</c:v>
                      </c:pt>
                      <c:pt idx="431">
                        <c:v>431</c:v>
                      </c:pt>
                      <c:pt idx="432">
                        <c:v>432</c:v>
                      </c:pt>
                      <c:pt idx="433">
                        <c:v>433</c:v>
                      </c:pt>
                      <c:pt idx="434">
                        <c:v>434</c:v>
                      </c:pt>
                      <c:pt idx="435">
                        <c:v>435</c:v>
                      </c:pt>
                      <c:pt idx="436">
                        <c:v>436</c:v>
                      </c:pt>
                      <c:pt idx="437">
                        <c:v>437</c:v>
                      </c:pt>
                      <c:pt idx="438">
                        <c:v>438</c:v>
                      </c:pt>
                      <c:pt idx="439">
                        <c:v>439</c:v>
                      </c:pt>
                      <c:pt idx="440">
                        <c:v>440</c:v>
                      </c:pt>
                      <c:pt idx="441">
                        <c:v>441</c:v>
                      </c:pt>
                      <c:pt idx="442">
                        <c:v>442</c:v>
                      </c:pt>
                      <c:pt idx="443">
                        <c:v>443</c:v>
                      </c:pt>
                      <c:pt idx="444">
                        <c:v>444</c:v>
                      </c:pt>
                      <c:pt idx="445">
                        <c:v>445</c:v>
                      </c:pt>
                      <c:pt idx="446">
                        <c:v>446</c:v>
                      </c:pt>
                      <c:pt idx="447">
                        <c:v>447</c:v>
                      </c:pt>
                      <c:pt idx="448">
                        <c:v>448</c:v>
                      </c:pt>
                      <c:pt idx="449">
                        <c:v>449</c:v>
                      </c:pt>
                      <c:pt idx="450">
                        <c:v>450</c:v>
                      </c:pt>
                      <c:pt idx="451">
                        <c:v>451</c:v>
                      </c:pt>
                      <c:pt idx="452">
                        <c:v>452</c:v>
                      </c:pt>
                      <c:pt idx="453">
                        <c:v>453</c:v>
                      </c:pt>
                      <c:pt idx="454">
                        <c:v>454</c:v>
                      </c:pt>
                      <c:pt idx="455">
                        <c:v>455</c:v>
                      </c:pt>
                      <c:pt idx="456">
                        <c:v>456</c:v>
                      </c:pt>
                      <c:pt idx="457">
                        <c:v>457</c:v>
                      </c:pt>
                      <c:pt idx="458">
                        <c:v>458</c:v>
                      </c:pt>
                      <c:pt idx="459">
                        <c:v>459</c:v>
                      </c:pt>
                      <c:pt idx="460">
                        <c:v>460</c:v>
                      </c:pt>
                      <c:pt idx="461">
                        <c:v>461</c:v>
                      </c:pt>
                      <c:pt idx="462">
                        <c:v>462</c:v>
                      </c:pt>
                      <c:pt idx="463">
                        <c:v>463</c:v>
                      </c:pt>
                      <c:pt idx="464">
                        <c:v>464</c:v>
                      </c:pt>
                      <c:pt idx="465">
                        <c:v>465</c:v>
                      </c:pt>
                      <c:pt idx="466">
                        <c:v>466</c:v>
                      </c:pt>
                      <c:pt idx="467">
                        <c:v>467</c:v>
                      </c:pt>
                      <c:pt idx="468">
                        <c:v>468</c:v>
                      </c:pt>
                      <c:pt idx="469">
                        <c:v>469</c:v>
                      </c:pt>
                      <c:pt idx="470">
                        <c:v>470</c:v>
                      </c:pt>
                      <c:pt idx="471">
                        <c:v>471</c:v>
                      </c:pt>
                      <c:pt idx="472">
                        <c:v>472</c:v>
                      </c:pt>
                      <c:pt idx="473">
                        <c:v>473</c:v>
                      </c:pt>
                      <c:pt idx="474">
                        <c:v>474</c:v>
                      </c:pt>
                      <c:pt idx="475">
                        <c:v>475</c:v>
                      </c:pt>
                      <c:pt idx="476">
                        <c:v>476</c:v>
                      </c:pt>
                      <c:pt idx="477">
                        <c:v>477</c:v>
                      </c:pt>
                      <c:pt idx="478">
                        <c:v>478</c:v>
                      </c:pt>
                      <c:pt idx="479">
                        <c:v>479</c:v>
                      </c:pt>
                      <c:pt idx="480">
                        <c:v>480</c:v>
                      </c:pt>
                      <c:pt idx="481">
                        <c:v>481</c:v>
                      </c:pt>
                      <c:pt idx="482">
                        <c:v>482</c:v>
                      </c:pt>
                      <c:pt idx="483">
                        <c:v>483</c:v>
                      </c:pt>
                      <c:pt idx="484">
                        <c:v>484</c:v>
                      </c:pt>
                      <c:pt idx="485">
                        <c:v>485</c:v>
                      </c:pt>
                      <c:pt idx="486">
                        <c:v>486</c:v>
                      </c:pt>
                      <c:pt idx="487">
                        <c:v>487</c:v>
                      </c:pt>
                      <c:pt idx="488">
                        <c:v>488</c:v>
                      </c:pt>
                      <c:pt idx="489">
                        <c:v>489</c:v>
                      </c:pt>
                      <c:pt idx="490">
                        <c:v>490</c:v>
                      </c:pt>
                      <c:pt idx="491">
                        <c:v>491</c:v>
                      </c:pt>
                      <c:pt idx="492">
                        <c:v>492</c:v>
                      </c:pt>
                      <c:pt idx="493">
                        <c:v>493</c:v>
                      </c:pt>
                      <c:pt idx="494">
                        <c:v>494</c:v>
                      </c:pt>
                      <c:pt idx="495">
                        <c:v>495</c:v>
                      </c:pt>
                      <c:pt idx="496">
                        <c:v>496</c:v>
                      </c:pt>
                      <c:pt idx="497">
                        <c:v>497</c:v>
                      </c:pt>
                      <c:pt idx="498">
                        <c:v>498</c:v>
                      </c:pt>
                      <c:pt idx="499">
                        <c:v>499</c:v>
                      </c:pt>
                      <c:pt idx="500">
                        <c:v>500</c:v>
                      </c:pt>
                      <c:pt idx="501">
                        <c:v>501</c:v>
                      </c:pt>
                      <c:pt idx="502">
                        <c:v>502</c:v>
                      </c:pt>
                      <c:pt idx="503">
                        <c:v>503</c:v>
                      </c:pt>
                      <c:pt idx="504">
                        <c:v>504</c:v>
                      </c:pt>
                      <c:pt idx="505">
                        <c:v>505</c:v>
                      </c:pt>
                      <c:pt idx="506">
                        <c:v>506</c:v>
                      </c:pt>
                      <c:pt idx="507">
                        <c:v>507</c:v>
                      </c:pt>
                      <c:pt idx="508">
                        <c:v>508</c:v>
                      </c:pt>
                      <c:pt idx="509">
                        <c:v>509</c:v>
                      </c:pt>
                      <c:pt idx="510">
                        <c:v>510</c:v>
                      </c:pt>
                      <c:pt idx="511">
                        <c:v>511</c:v>
                      </c:pt>
                      <c:pt idx="512">
                        <c:v>512</c:v>
                      </c:pt>
                      <c:pt idx="513">
                        <c:v>513</c:v>
                      </c:pt>
                      <c:pt idx="514">
                        <c:v>514</c:v>
                      </c:pt>
                      <c:pt idx="515">
                        <c:v>515</c:v>
                      </c:pt>
                      <c:pt idx="516">
                        <c:v>516</c:v>
                      </c:pt>
                      <c:pt idx="517">
                        <c:v>517</c:v>
                      </c:pt>
                      <c:pt idx="518">
                        <c:v>518</c:v>
                      </c:pt>
                      <c:pt idx="519">
                        <c:v>519</c:v>
                      </c:pt>
                      <c:pt idx="520">
                        <c:v>520</c:v>
                      </c:pt>
                      <c:pt idx="521">
                        <c:v>521</c:v>
                      </c:pt>
                      <c:pt idx="522">
                        <c:v>522</c:v>
                      </c:pt>
                      <c:pt idx="523">
                        <c:v>523</c:v>
                      </c:pt>
                      <c:pt idx="524">
                        <c:v>524</c:v>
                      </c:pt>
                      <c:pt idx="525">
                        <c:v>525</c:v>
                      </c:pt>
                      <c:pt idx="526">
                        <c:v>526</c:v>
                      </c:pt>
                      <c:pt idx="527">
                        <c:v>527</c:v>
                      </c:pt>
                      <c:pt idx="528">
                        <c:v>528</c:v>
                      </c:pt>
                      <c:pt idx="529">
                        <c:v>529</c:v>
                      </c:pt>
                      <c:pt idx="530">
                        <c:v>530</c:v>
                      </c:pt>
                      <c:pt idx="531">
                        <c:v>531</c:v>
                      </c:pt>
                      <c:pt idx="532">
                        <c:v>532</c:v>
                      </c:pt>
                      <c:pt idx="533">
                        <c:v>533</c:v>
                      </c:pt>
                      <c:pt idx="534">
                        <c:v>534</c:v>
                      </c:pt>
                      <c:pt idx="535">
                        <c:v>535</c:v>
                      </c:pt>
                      <c:pt idx="536">
                        <c:v>536</c:v>
                      </c:pt>
                      <c:pt idx="537">
                        <c:v>537</c:v>
                      </c:pt>
                      <c:pt idx="538">
                        <c:v>538</c:v>
                      </c:pt>
                      <c:pt idx="539">
                        <c:v>539</c:v>
                      </c:pt>
                      <c:pt idx="540">
                        <c:v>540</c:v>
                      </c:pt>
                      <c:pt idx="541">
                        <c:v>541</c:v>
                      </c:pt>
                      <c:pt idx="542">
                        <c:v>542</c:v>
                      </c:pt>
                      <c:pt idx="543">
                        <c:v>543</c:v>
                      </c:pt>
                      <c:pt idx="544">
                        <c:v>544</c:v>
                      </c:pt>
                      <c:pt idx="545">
                        <c:v>545</c:v>
                      </c:pt>
                      <c:pt idx="546">
                        <c:v>546</c:v>
                      </c:pt>
                      <c:pt idx="547">
                        <c:v>547</c:v>
                      </c:pt>
                      <c:pt idx="548">
                        <c:v>548</c:v>
                      </c:pt>
                      <c:pt idx="549">
                        <c:v>549</c:v>
                      </c:pt>
                      <c:pt idx="550">
                        <c:v>550</c:v>
                      </c:pt>
                      <c:pt idx="551">
                        <c:v>551</c:v>
                      </c:pt>
                      <c:pt idx="552">
                        <c:v>552</c:v>
                      </c:pt>
                      <c:pt idx="553">
                        <c:v>553</c:v>
                      </c:pt>
                      <c:pt idx="554">
                        <c:v>554</c:v>
                      </c:pt>
                      <c:pt idx="555">
                        <c:v>555</c:v>
                      </c:pt>
                      <c:pt idx="556">
                        <c:v>556</c:v>
                      </c:pt>
                      <c:pt idx="557">
                        <c:v>557</c:v>
                      </c:pt>
                      <c:pt idx="558">
                        <c:v>558</c:v>
                      </c:pt>
                      <c:pt idx="559">
                        <c:v>559</c:v>
                      </c:pt>
                      <c:pt idx="560">
                        <c:v>560</c:v>
                      </c:pt>
                      <c:pt idx="561">
                        <c:v>561</c:v>
                      </c:pt>
                      <c:pt idx="562">
                        <c:v>562</c:v>
                      </c:pt>
                      <c:pt idx="563">
                        <c:v>563</c:v>
                      </c:pt>
                      <c:pt idx="564">
                        <c:v>564</c:v>
                      </c:pt>
                      <c:pt idx="565">
                        <c:v>565</c:v>
                      </c:pt>
                      <c:pt idx="566">
                        <c:v>566</c:v>
                      </c:pt>
                      <c:pt idx="567">
                        <c:v>567</c:v>
                      </c:pt>
                      <c:pt idx="568">
                        <c:v>568</c:v>
                      </c:pt>
                      <c:pt idx="569">
                        <c:v>569</c:v>
                      </c:pt>
                      <c:pt idx="570">
                        <c:v>570</c:v>
                      </c:pt>
                      <c:pt idx="571">
                        <c:v>571</c:v>
                      </c:pt>
                      <c:pt idx="572">
                        <c:v>572</c:v>
                      </c:pt>
                      <c:pt idx="573">
                        <c:v>573</c:v>
                      </c:pt>
                      <c:pt idx="574">
                        <c:v>574</c:v>
                      </c:pt>
                      <c:pt idx="575">
                        <c:v>575</c:v>
                      </c:pt>
                      <c:pt idx="576">
                        <c:v>576</c:v>
                      </c:pt>
                      <c:pt idx="577">
                        <c:v>577</c:v>
                      </c:pt>
                      <c:pt idx="578">
                        <c:v>578</c:v>
                      </c:pt>
                      <c:pt idx="579">
                        <c:v>579</c:v>
                      </c:pt>
                      <c:pt idx="580">
                        <c:v>580</c:v>
                      </c:pt>
                      <c:pt idx="581">
                        <c:v>581</c:v>
                      </c:pt>
                      <c:pt idx="582">
                        <c:v>582</c:v>
                      </c:pt>
                      <c:pt idx="583">
                        <c:v>583</c:v>
                      </c:pt>
                      <c:pt idx="584">
                        <c:v>584</c:v>
                      </c:pt>
                      <c:pt idx="585">
                        <c:v>585</c:v>
                      </c:pt>
                      <c:pt idx="586">
                        <c:v>586</c:v>
                      </c:pt>
                      <c:pt idx="587">
                        <c:v>587</c:v>
                      </c:pt>
                      <c:pt idx="588">
                        <c:v>588</c:v>
                      </c:pt>
                      <c:pt idx="589">
                        <c:v>589</c:v>
                      </c:pt>
                      <c:pt idx="590">
                        <c:v>590</c:v>
                      </c:pt>
                      <c:pt idx="591">
                        <c:v>591</c:v>
                      </c:pt>
                      <c:pt idx="592">
                        <c:v>592</c:v>
                      </c:pt>
                      <c:pt idx="593">
                        <c:v>593</c:v>
                      </c:pt>
                      <c:pt idx="594">
                        <c:v>594</c:v>
                      </c:pt>
                      <c:pt idx="595">
                        <c:v>595</c:v>
                      </c:pt>
                      <c:pt idx="596">
                        <c:v>596</c:v>
                      </c:pt>
                      <c:pt idx="597">
                        <c:v>597</c:v>
                      </c:pt>
                      <c:pt idx="598">
                        <c:v>598</c:v>
                      </c:pt>
                      <c:pt idx="599">
                        <c:v>599</c:v>
                      </c:pt>
                      <c:pt idx="600">
                        <c:v>600</c:v>
                      </c:pt>
                      <c:pt idx="601">
                        <c:v>601</c:v>
                      </c:pt>
                      <c:pt idx="602">
                        <c:v>602</c:v>
                      </c:pt>
                      <c:pt idx="603">
                        <c:v>603</c:v>
                      </c:pt>
                      <c:pt idx="604">
                        <c:v>604</c:v>
                      </c:pt>
                      <c:pt idx="605">
                        <c:v>605</c:v>
                      </c:pt>
                      <c:pt idx="606">
                        <c:v>606</c:v>
                      </c:pt>
                      <c:pt idx="607">
                        <c:v>607</c:v>
                      </c:pt>
                      <c:pt idx="608">
                        <c:v>608</c:v>
                      </c:pt>
                      <c:pt idx="609">
                        <c:v>609</c:v>
                      </c:pt>
                      <c:pt idx="610">
                        <c:v>610</c:v>
                      </c:pt>
                      <c:pt idx="611">
                        <c:v>611</c:v>
                      </c:pt>
                      <c:pt idx="612">
                        <c:v>612</c:v>
                      </c:pt>
                      <c:pt idx="613">
                        <c:v>613</c:v>
                      </c:pt>
                      <c:pt idx="614">
                        <c:v>614</c:v>
                      </c:pt>
                      <c:pt idx="615">
                        <c:v>615</c:v>
                      </c:pt>
                      <c:pt idx="616">
                        <c:v>616</c:v>
                      </c:pt>
                      <c:pt idx="617">
                        <c:v>617</c:v>
                      </c:pt>
                      <c:pt idx="618">
                        <c:v>618</c:v>
                      </c:pt>
                      <c:pt idx="619">
                        <c:v>619</c:v>
                      </c:pt>
                      <c:pt idx="620">
                        <c:v>620</c:v>
                      </c:pt>
                      <c:pt idx="621">
                        <c:v>621</c:v>
                      </c:pt>
                      <c:pt idx="622">
                        <c:v>622</c:v>
                      </c:pt>
                      <c:pt idx="623">
                        <c:v>623</c:v>
                      </c:pt>
                      <c:pt idx="624">
                        <c:v>624</c:v>
                      </c:pt>
                      <c:pt idx="625">
                        <c:v>625</c:v>
                      </c:pt>
                      <c:pt idx="626">
                        <c:v>626</c:v>
                      </c:pt>
                      <c:pt idx="627">
                        <c:v>627</c:v>
                      </c:pt>
                      <c:pt idx="628">
                        <c:v>628</c:v>
                      </c:pt>
                      <c:pt idx="629">
                        <c:v>629</c:v>
                      </c:pt>
                      <c:pt idx="630">
                        <c:v>630</c:v>
                      </c:pt>
                      <c:pt idx="631">
                        <c:v>631</c:v>
                      </c:pt>
                      <c:pt idx="632">
                        <c:v>632</c:v>
                      </c:pt>
                      <c:pt idx="633">
                        <c:v>633</c:v>
                      </c:pt>
                      <c:pt idx="634">
                        <c:v>634</c:v>
                      </c:pt>
                      <c:pt idx="635">
                        <c:v>635</c:v>
                      </c:pt>
                      <c:pt idx="636">
                        <c:v>636</c:v>
                      </c:pt>
                      <c:pt idx="637">
                        <c:v>637</c:v>
                      </c:pt>
                      <c:pt idx="638">
                        <c:v>638</c:v>
                      </c:pt>
                      <c:pt idx="639">
                        <c:v>639</c:v>
                      </c:pt>
                      <c:pt idx="640">
                        <c:v>640</c:v>
                      </c:pt>
                      <c:pt idx="641">
                        <c:v>641</c:v>
                      </c:pt>
                      <c:pt idx="642">
                        <c:v>642</c:v>
                      </c:pt>
                      <c:pt idx="643">
                        <c:v>643</c:v>
                      </c:pt>
                      <c:pt idx="644">
                        <c:v>644</c:v>
                      </c:pt>
                      <c:pt idx="645">
                        <c:v>645</c:v>
                      </c:pt>
                      <c:pt idx="646">
                        <c:v>646</c:v>
                      </c:pt>
                      <c:pt idx="647">
                        <c:v>647</c:v>
                      </c:pt>
                      <c:pt idx="648">
                        <c:v>648</c:v>
                      </c:pt>
                      <c:pt idx="649">
                        <c:v>649</c:v>
                      </c:pt>
                      <c:pt idx="650">
                        <c:v>650</c:v>
                      </c:pt>
                      <c:pt idx="651">
                        <c:v>651</c:v>
                      </c:pt>
                      <c:pt idx="652">
                        <c:v>652</c:v>
                      </c:pt>
                      <c:pt idx="653">
                        <c:v>653</c:v>
                      </c:pt>
                      <c:pt idx="654">
                        <c:v>654</c:v>
                      </c:pt>
                      <c:pt idx="655">
                        <c:v>655</c:v>
                      </c:pt>
                      <c:pt idx="656">
                        <c:v>656</c:v>
                      </c:pt>
                      <c:pt idx="657">
                        <c:v>657</c:v>
                      </c:pt>
                      <c:pt idx="658">
                        <c:v>658</c:v>
                      </c:pt>
                      <c:pt idx="659">
                        <c:v>659</c:v>
                      </c:pt>
                      <c:pt idx="660">
                        <c:v>660</c:v>
                      </c:pt>
                      <c:pt idx="661">
                        <c:v>661</c:v>
                      </c:pt>
                      <c:pt idx="662">
                        <c:v>662</c:v>
                      </c:pt>
                      <c:pt idx="663">
                        <c:v>663</c:v>
                      </c:pt>
                      <c:pt idx="664">
                        <c:v>664</c:v>
                      </c:pt>
                      <c:pt idx="665">
                        <c:v>665</c:v>
                      </c:pt>
                      <c:pt idx="666">
                        <c:v>666</c:v>
                      </c:pt>
                      <c:pt idx="667">
                        <c:v>667</c:v>
                      </c:pt>
                      <c:pt idx="668">
                        <c:v>668</c:v>
                      </c:pt>
                      <c:pt idx="669">
                        <c:v>669</c:v>
                      </c:pt>
                      <c:pt idx="670">
                        <c:v>670</c:v>
                      </c:pt>
                      <c:pt idx="671">
                        <c:v>671</c:v>
                      </c:pt>
                      <c:pt idx="672">
                        <c:v>672</c:v>
                      </c:pt>
                      <c:pt idx="673">
                        <c:v>673</c:v>
                      </c:pt>
                      <c:pt idx="674">
                        <c:v>674</c:v>
                      </c:pt>
                      <c:pt idx="675">
                        <c:v>675</c:v>
                      </c:pt>
                      <c:pt idx="676">
                        <c:v>676</c:v>
                      </c:pt>
                      <c:pt idx="677">
                        <c:v>677</c:v>
                      </c:pt>
                      <c:pt idx="678">
                        <c:v>678</c:v>
                      </c:pt>
                      <c:pt idx="679">
                        <c:v>679</c:v>
                      </c:pt>
                      <c:pt idx="680">
                        <c:v>680</c:v>
                      </c:pt>
                      <c:pt idx="681">
                        <c:v>681</c:v>
                      </c:pt>
                      <c:pt idx="682">
                        <c:v>682</c:v>
                      </c:pt>
                      <c:pt idx="683">
                        <c:v>683</c:v>
                      </c:pt>
                      <c:pt idx="684">
                        <c:v>684</c:v>
                      </c:pt>
                      <c:pt idx="685">
                        <c:v>685</c:v>
                      </c:pt>
                      <c:pt idx="686">
                        <c:v>686</c:v>
                      </c:pt>
                      <c:pt idx="687">
                        <c:v>687</c:v>
                      </c:pt>
                      <c:pt idx="688">
                        <c:v>688</c:v>
                      </c:pt>
                      <c:pt idx="689">
                        <c:v>689</c:v>
                      </c:pt>
                      <c:pt idx="690">
                        <c:v>690</c:v>
                      </c:pt>
                      <c:pt idx="691">
                        <c:v>691</c:v>
                      </c:pt>
                      <c:pt idx="692">
                        <c:v>692</c:v>
                      </c:pt>
                      <c:pt idx="693">
                        <c:v>693</c:v>
                      </c:pt>
                      <c:pt idx="694">
                        <c:v>694</c:v>
                      </c:pt>
                      <c:pt idx="695">
                        <c:v>695</c:v>
                      </c:pt>
                      <c:pt idx="696">
                        <c:v>696</c:v>
                      </c:pt>
                      <c:pt idx="697">
                        <c:v>697</c:v>
                      </c:pt>
                      <c:pt idx="698">
                        <c:v>698</c:v>
                      </c:pt>
                      <c:pt idx="699">
                        <c:v>699</c:v>
                      </c:pt>
                      <c:pt idx="700">
                        <c:v>700</c:v>
                      </c:pt>
                      <c:pt idx="701">
                        <c:v>701</c:v>
                      </c:pt>
                      <c:pt idx="702">
                        <c:v>702</c:v>
                      </c:pt>
                      <c:pt idx="703">
                        <c:v>703</c:v>
                      </c:pt>
                      <c:pt idx="704">
                        <c:v>704</c:v>
                      </c:pt>
                      <c:pt idx="705">
                        <c:v>705</c:v>
                      </c:pt>
                      <c:pt idx="706">
                        <c:v>706</c:v>
                      </c:pt>
                      <c:pt idx="707">
                        <c:v>707</c:v>
                      </c:pt>
                      <c:pt idx="708">
                        <c:v>708</c:v>
                      </c:pt>
                      <c:pt idx="709">
                        <c:v>709</c:v>
                      </c:pt>
                      <c:pt idx="710">
                        <c:v>710</c:v>
                      </c:pt>
                      <c:pt idx="711">
                        <c:v>711</c:v>
                      </c:pt>
                      <c:pt idx="712">
                        <c:v>712</c:v>
                      </c:pt>
                      <c:pt idx="713">
                        <c:v>713</c:v>
                      </c:pt>
                      <c:pt idx="714">
                        <c:v>714</c:v>
                      </c:pt>
                      <c:pt idx="715">
                        <c:v>715</c:v>
                      </c:pt>
                      <c:pt idx="716">
                        <c:v>716</c:v>
                      </c:pt>
                      <c:pt idx="717">
                        <c:v>717</c:v>
                      </c:pt>
                      <c:pt idx="718">
                        <c:v>718</c:v>
                      </c:pt>
                      <c:pt idx="719">
                        <c:v>719</c:v>
                      </c:pt>
                      <c:pt idx="720">
                        <c:v>720</c:v>
                      </c:pt>
                      <c:pt idx="721">
                        <c:v>721</c:v>
                      </c:pt>
                      <c:pt idx="722">
                        <c:v>722</c:v>
                      </c:pt>
                      <c:pt idx="723">
                        <c:v>723</c:v>
                      </c:pt>
                      <c:pt idx="724">
                        <c:v>724</c:v>
                      </c:pt>
                      <c:pt idx="725">
                        <c:v>725</c:v>
                      </c:pt>
                      <c:pt idx="726">
                        <c:v>726</c:v>
                      </c:pt>
                      <c:pt idx="727">
                        <c:v>727</c:v>
                      </c:pt>
                      <c:pt idx="728">
                        <c:v>728</c:v>
                      </c:pt>
                      <c:pt idx="729">
                        <c:v>729</c:v>
                      </c:pt>
                      <c:pt idx="730">
                        <c:v>730</c:v>
                      </c:pt>
                      <c:pt idx="731">
                        <c:v>731</c:v>
                      </c:pt>
                      <c:pt idx="732">
                        <c:v>732</c:v>
                      </c:pt>
                      <c:pt idx="733">
                        <c:v>733</c:v>
                      </c:pt>
                      <c:pt idx="734">
                        <c:v>734</c:v>
                      </c:pt>
                      <c:pt idx="735">
                        <c:v>735</c:v>
                      </c:pt>
                      <c:pt idx="736">
                        <c:v>736</c:v>
                      </c:pt>
                      <c:pt idx="737">
                        <c:v>737</c:v>
                      </c:pt>
                      <c:pt idx="738">
                        <c:v>738</c:v>
                      </c:pt>
                      <c:pt idx="739">
                        <c:v>739</c:v>
                      </c:pt>
                      <c:pt idx="740">
                        <c:v>740</c:v>
                      </c:pt>
                      <c:pt idx="741">
                        <c:v>741</c:v>
                      </c:pt>
                      <c:pt idx="742">
                        <c:v>742</c:v>
                      </c:pt>
                      <c:pt idx="743">
                        <c:v>743</c:v>
                      </c:pt>
                      <c:pt idx="744">
                        <c:v>744</c:v>
                      </c:pt>
                      <c:pt idx="745">
                        <c:v>745</c:v>
                      </c:pt>
                      <c:pt idx="746">
                        <c:v>746</c:v>
                      </c:pt>
                      <c:pt idx="747">
                        <c:v>747</c:v>
                      </c:pt>
                      <c:pt idx="748">
                        <c:v>748</c:v>
                      </c:pt>
                      <c:pt idx="749">
                        <c:v>749</c:v>
                      </c:pt>
                      <c:pt idx="750">
                        <c:v>750</c:v>
                      </c:pt>
                      <c:pt idx="751">
                        <c:v>751</c:v>
                      </c:pt>
                      <c:pt idx="752">
                        <c:v>752</c:v>
                      </c:pt>
                      <c:pt idx="753">
                        <c:v>753</c:v>
                      </c:pt>
                    </c:numCache>
                  </c:numRef>
                </c:val>
                <c:smooth val="0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C438-40D9-A878-47EF1580C292}"/>
                  </c:ext>
                </c:extLst>
              </c15:ser>
            </c15:filteredLineSeries>
          </c:ext>
        </c:extLst>
      </c:lineChart>
      <c:catAx>
        <c:axId val="-990422320"/>
        <c:scaling>
          <c:orientation val="minMax"/>
        </c:scaling>
        <c:delete val="1"/>
        <c:axPos val="b"/>
        <c:majorTickMark val="none"/>
        <c:minorTickMark val="none"/>
        <c:tickLblPos val="nextTo"/>
        <c:crossAx val="-990410896"/>
        <c:crosses val="autoZero"/>
        <c:auto val="1"/>
        <c:lblAlgn val="ctr"/>
        <c:lblOffset val="100"/>
        <c:noMultiLvlLbl val="0"/>
      </c:catAx>
      <c:valAx>
        <c:axId val="-990410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9042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629428047067153"/>
          <c:y val="0.90946995899874628"/>
          <c:w val="0.72423779267918487"/>
          <c:h val="7.30363931238668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e_t!$B$1</c:f>
              <c:strCache>
                <c:ptCount val="1"/>
                <c:pt idx="0">
                  <c:v>trifocal tensor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e_t!$B$2:$B$755</c:f>
              <c:numCache>
                <c:formatCode>General</c:formatCode>
                <c:ptCount val="754"/>
                <c:pt idx="0">
                  <c:v>0.99004800000000004</c:v>
                </c:pt>
                <c:pt idx="1">
                  <c:v>1.10321</c:v>
                </c:pt>
                <c:pt idx="2">
                  <c:v>0.63145899999999999</c:v>
                </c:pt>
                <c:pt idx="3">
                  <c:v>1.07568</c:v>
                </c:pt>
                <c:pt idx="4">
                  <c:v>1.0962000000000001</c:v>
                </c:pt>
                <c:pt idx="5">
                  <c:v>1.2269699999999999</c:v>
                </c:pt>
                <c:pt idx="6">
                  <c:v>1.2360899999999999</c:v>
                </c:pt>
                <c:pt idx="7">
                  <c:v>1.2782100000000001</c:v>
                </c:pt>
                <c:pt idx="8">
                  <c:v>1.2831600000000001</c:v>
                </c:pt>
                <c:pt idx="9">
                  <c:v>1.3646</c:v>
                </c:pt>
                <c:pt idx="10">
                  <c:v>1.2991200000000001</c:v>
                </c:pt>
                <c:pt idx="11">
                  <c:v>1.28539</c:v>
                </c:pt>
                <c:pt idx="12">
                  <c:v>1.2508999999999999</c:v>
                </c:pt>
                <c:pt idx="13">
                  <c:v>1.10277</c:v>
                </c:pt>
                <c:pt idx="14">
                  <c:v>1.0523800000000001</c:v>
                </c:pt>
                <c:pt idx="15">
                  <c:v>1.1590499999999999</c:v>
                </c:pt>
                <c:pt idx="16">
                  <c:v>0.99912800000000002</c:v>
                </c:pt>
                <c:pt idx="17">
                  <c:v>1.1720999999999999</c:v>
                </c:pt>
                <c:pt idx="18">
                  <c:v>1.1946099999999999</c:v>
                </c:pt>
                <c:pt idx="19">
                  <c:v>1.11131</c:v>
                </c:pt>
                <c:pt idx="20">
                  <c:v>1.21573</c:v>
                </c:pt>
                <c:pt idx="21">
                  <c:v>1.22336</c:v>
                </c:pt>
                <c:pt idx="22">
                  <c:v>0.82923000000000002</c:v>
                </c:pt>
                <c:pt idx="23">
                  <c:v>1.1432599999999999</c:v>
                </c:pt>
                <c:pt idx="24">
                  <c:v>0.88352399999999998</c:v>
                </c:pt>
                <c:pt idx="25">
                  <c:v>1.1200300000000001</c:v>
                </c:pt>
                <c:pt idx="26">
                  <c:v>0.69025099999999995</c:v>
                </c:pt>
                <c:pt idx="27">
                  <c:v>1.1090199999999999</c:v>
                </c:pt>
                <c:pt idx="28">
                  <c:v>0.83782599999999996</c:v>
                </c:pt>
                <c:pt idx="29">
                  <c:v>0.88414499999999996</c:v>
                </c:pt>
                <c:pt idx="30">
                  <c:v>1.1049</c:v>
                </c:pt>
                <c:pt idx="31">
                  <c:v>0.44470500000000002</c:v>
                </c:pt>
                <c:pt idx="32">
                  <c:v>0.94820199999999999</c:v>
                </c:pt>
                <c:pt idx="33">
                  <c:v>1.0492600000000001</c:v>
                </c:pt>
                <c:pt idx="34">
                  <c:v>1.10599</c:v>
                </c:pt>
                <c:pt idx="35">
                  <c:v>0.91961899999999996</c:v>
                </c:pt>
                <c:pt idx="36">
                  <c:v>0.97271300000000005</c:v>
                </c:pt>
                <c:pt idx="37">
                  <c:v>0.991178</c:v>
                </c:pt>
                <c:pt idx="38">
                  <c:v>0.91758300000000004</c:v>
                </c:pt>
                <c:pt idx="39">
                  <c:v>0.82982299999999998</c:v>
                </c:pt>
                <c:pt idx="40">
                  <c:v>1.0442800000000001</c:v>
                </c:pt>
                <c:pt idx="41">
                  <c:v>0.689724</c:v>
                </c:pt>
                <c:pt idx="42">
                  <c:v>0.70669800000000005</c:v>
                </c:pt>
                <c:pt idx="43">
                  <c:v>0.60924599999999995</c:v>
                </c:pt>
                <c:pt idx="44">
                  <c:v>0.472798</c:v>
                </c:pt>
                <c:pt idx="45">
                  <c:v>0.864981</c:v>
                </c:pt>
                <c:pt idx="46">
                  <c:v>0.87585400000000002</c:v>
                </c:pt>
                <c:pt idx="47">
                  <c:v>0.62167099999999997</c:v>
                </c:pt>
                <c:pt idx="48">
                  <c:v>0.77112700000000001</c:v>
                </c:pt>
                <c:pt idx="49">
                  <c:v>1.1046</c:v>
                </c:pt>
                <c:pt idx="50">
                  <c:v>1.26484</c:v>
                </c:pt>
                <c:pt idx="51">
                  <c:v>0.69769099999999995</c:v>
                </c:pt>
                <c:pt idx="52">
                  <c:v>0.32155099999999998</c:v>
                </c:pt>
                <c:pt idx="53">
                  <c:v>0.79498599999999997</c:v>
                </c:pt>
                <c:pt idx="54">
                  <c:v>0.449847</c:v>
                </c:pt>
                <c:pt idx="55">
                  <c:v>0.73447300000000004</c:v>
                </c:pt>
                <c:pt idx="56">
                  <c:v>0.38098100000000001</c:v>
                </c:pt>
                <c:pt idx="57">
                  <c:v>0.26180500000000001</c:v>
                </c:pt>
                <c:pt idx="58">
                  <c:v>0.26836300000000002</c:v>
                </c:pt>
                <c:pt idx="59">
                  <c:v>0.65336099999999997</c:v>
                </c:pt>
                <c:pt idx="60">
                  <c:v>0.232435</c:v>
                </c:pt>
                <c:pt idx="61">
                  <c:v>0.275868</c:v>
                </c:pt>
                <c:pt idx="62">
                  <c:v>0.36086099999999999</c:v>
                </c:pt>
                <c:pt idx="63">
                  <c:v>0.203627</c:v>
                </c:pt>
                <c:pt idx="64">
                  <c:v>0.32418000000000002</c:v>
                </c:pt>
                <c:pt idx="65">
                  <c:v>0.32824399999999998</c:v>
                </c:pt>
                <c:pt idx="66">
                  <c:v>0.559778</c:v>
                </c:pt>
                <c:pt idx="67">
                  <c:v>0.394675</c:v>
                </c:pt>
                <c:pt idx="68">
                  <c:v>0.34712500000000002</c:v>
                </c:pt>
                <c:pt idx="69">
                  <c:v>0.83525499999999997</c:v>
                </c:pt>
                <c:pt idx="70">
                  <c:v>0.27645599999999998</c:v>
                </c:pt>
                <c:pt idx="71">
                  <c:v>0.92533100000000001</c:v>
                </c:pt>
                <c:pt idx="72">
                  <c:v>0.91856499999999996</c:v>
                </c:pt>
                <c:pt idx="73">
                  <c:v>1.01939</c:v>
                </c:pt>
                <c:pt idx="74">
                  <c:v>0.98011899999999996</c:v>
                </c:pt>
                <c:pt idx="75">
                  <c:v>0.94663799999999998</c:v>
                </c:pt>
                <c:pt idx="76">
                  <c:v>1.0214399999999999</c:v>
                </c:pt>
                <c:pt idx="77">
                  <c:v>0.98739600000000005</c:v>
                </c:pt>
                <c:pt idx="78">
                  <c:v>0.97559600000000002</c:v>
                </c:pt>
                <c:pt idx="79">
                  <c:v>0.97984000000000004</c:v>
                </c:pt>
                <c:pt idx="80">
                  <c:v>0.75322699999999998</c:v>
                </c:pt>
                <c:pt idx="81">
                  <c:v>0.83495200000000003</c:v>
                </c:pt>
                <c:pt idx="82">
                  <c:v>0.86370800000000003</c:v>
                </c:pt>
                <c:pt idx="83">
                  <c:v>0.90931499999999998</c:v>
                </c:pt>
                <c:pt idx="84">
                  <c:v>0.94525199999999998</c:v>
                </c:pt>
                <c:pt idx="85">
                  <c:v>0.93801299999999999</c:v>
                </c:pt>
                <c:pt idx="86">
                  <c:v>0.94692799999999999</c:v>
                </c:pt>
                <c:pt idx="87">
                  <c:v>0.94945100000000004</c:v>
                </c:pt>
                <c:pt idx="88">
                  <c:v>1.05237</c:v>
                </c:pt>
                <c:pt idx="89">
                  <c:v>0.92074699999999998</c:v>
                </c:pt>
                <c:pt idx="90">
                  <c:v>0.99332200000000004</c:v>
                </c:pt>
                <c:pt idx="91">
                  <c:v>0.87510299999999996</c:v>
                </c:pt>
                <c:pt idx="92">
                  <c:v>0.92340500000000003</c:v>
                </c:pt>
                <c:pt idx="93">
                  <c:v>1.0265200000000001</c:v>
                </c:pt>
                <c:pt idx="94">
                  <c:v>0.90286</c:v>
                </c:pt>
                <c:pt idx="95">
                  <c:v>0.32400400000000001</c:v>
                </c:pt>
                <c:pt idx="96">
                  <c:v>1.13412</c:v>
                </c:pt>
                <c:pt idx="97">
                  <c:v>1.0668500000000001</c:v>
                </c:pt>
                <c:pt idx="98">
                  <c:v>1.0101899999999999</c:v>
                </c:pt>
                <c:pt idx="99">
                  <c:v>1.0184200000000001</c:v>
                </c:pt>
                <c:pt idx="100">
                  <c:v>1.18882</c:v>
                </c:pt>
                <c:pt idx="101">
                  <c:v>1.1817599999999999</c:v>
                </c:pt>
                <c:pt idx="102">
                  <c:v>1.3134399999999999</c:v>
                </c:pt>
                <c:pt idx="103">
                  <c:v>1.36887</c:v>
                </c:pt>
                <c:pt idx="104">
                  <c:v>1.1330199999999999</c:v>
                </c:pt>
                <c:pt idx="105">
                  <c:v>0.87259799999999998</c:v>
                </c:pt>
                <c:pt idx="106">
                  <c:v>0.84840899999999997</c:v>
                </c:pt>
                <c:pt idx="107">
                  <c:v>0.511629</c:v>
                </c:pt>
                <c:pt idx="108">
                  <c:v>1.0901099999999999</c:v>
                </c:pt>
                <c:pt idx="109">
                  <c:v>1.0696600000000001</c:v>
                </c:pt>
                <c:pt idx="110">
                  <c:v>1.09494</c:v>
                </c:pt>
                <c:pt idx="111">
                  <c:v>0.94744899999999999</c:v>
                </c:pt>
                <c:pt idx="112">
                  <c:v>0.83816000000000002</c:v>
                </c:pt>
                <c:pt idx="113">
                  <c:v>0.90811200000000003</c:v>
                </c:pt>
                <c:pt idx="114">
                  <c:v>6.7789000000000002E-2</c:v>
                </c:pt>
                <c:pt idx="115">
                  <c:v>0.67105400000000004</c:v>
                </c:pt>
                <c:pt idx="116">
                  <c:v>0.27715499999999998</c:v>
                </c:pt>
                <c:pt idx="117">
                  <c:v>0.93380099999999999</c:v>
                </c:pt>
                <c:pt idx="118">
                  <c:v>1.0578799999999999</c:v>
                </c:pt>
                <c:pt idx="119">
                  <c:v>1.10304</c:v>
                </c:pt>
                <c:pt idx="120">
                  <c:v>1.20305</c:v>
                </c:pt>
                <c:pt idx="121">
                  <c:v>1.16459</c:v>
                </c:pt>
                <c:pt idx="122">
                  <c:v>1.2575000000000001</c:v>
                </c:pt>
                <c:pt idx="123">
                  <c:v>1.2347399999999999</c:v>
                </c:pt>
                <c:pt idx="124">
                  <c:v>0.69587399999999999</c:v>
                </c:pt>
                <c:pt idx="125">
                  <c:v>0.71964399999999995</c:v>
                </c:pt>
                <c:pt idx="126">
                  <c:v>0.97791899999999998</c:v>
                </c:pt>
                <c:pt idx="127">
                  <c:v>1.1846099999999999</c:v>
                </c:pt>
                <c:pt idx="128">
                  <c:v>1.10378</c:v>
                </c:pt>
                <c:pt idx="129">
                  <c:v>1.1199399999999999</c:v>
                </c:pt>
                <c:pt idx="130">
                  <c:v>0.85590100000000002</c:v>
                </c:pt>
                <c:pt idx="131">
                  <c:v>0.99590000000000001</c:v>
                </c:pt>
                <c:pt idx="132">
                  <c:v>0.64978899999999995</c:v>
                </c:pt>
                <c:pt idx="133">
                  <c:v>1.04443</c:v>
                </c:pt>
                <c:pt idx="134">
                  <c:v>1.0562199999999999</c:v>
                </c:pt>
                <c:pt idx="135">
                  <c:v>0.92539300000000002</c:v>
                </c:pt>
                <c:pt idx="136">
                  <c:v>0.84351900000000002</c:v>
                </c:pt>
                <c:pt idx="137">
                  <c:v>0.95218800000000003</c:v>
                </c:pt>
                <c:pt idx="138">
                  <c:v>0.96787199999999995</c:v>
                </c:pt>
                <c:pt idx="139">
                  <c:v>0.85141900000000004</c:v>
                </c:pt>
                <c:pt idx="140">
                  <c:v>1.1534500000000001</c:v>
                </c:pt>
                <c:pt idx="141">
                  <c:v>1.2331799999999999</c:v>
                </c:pt>
                <c:pt idx="142">
                  <c:v>1.1978500000000001</c:v>
                </c:pt>
                <c:pt idx="143">
                  <c:v>1.2628999999999999</c:v>
                </c:pt>
                <c:pt idx="144">
                  <c:v>1.1520900000000001</c:v>
                </c:pt>
                <c:pt idx="145">
                  <c:v>1.2817799999999999</c:v>
                </c:pt>
                <c:pt idx="146">
                  <c:v>1.3009999999999999</c:v>
                </c:pt>
                <c:pt idx="147">
                  <c:v>1.3078099999999999</c:v>
                </c:pt>
                <c:pt idx="148">
                  <c:v>0.18697900000000001</c:v>
                </c:pt>
                <c:pt idx="149">
                  <c:v>1.3799699999999999</c:v>
                </c:pt>
                <c:pt idx="150">
                  <c:v>1.38584</c:v>
                </c:pt>
                <c:pt idx="151">
                  <c:v>1.30379</c:v>
                </c:pt>
                <c:pt idx="152">
                  <c:v>1.28996</c:v>
                </c:pt>
                <c:pt idx="153">
                  <c:v>1.24657</c:v>
                </c:pt>
                <c:pt idx="154">
                  <c:v>1.26294</c:v>
                </c:pt>
                <c:pt idx="155">
                  <c:v>1.1847099999999999</c:v>
                </c:pt>
                <c:pt idx="156">
                  <c:v>1.2467900000000001</c:v>
                </c:pt>
                <c:pt idx="157">
                  <c:v>1.1960599999999999</c:v>
                </c:pt>
                <c:pt idx="158">
                  <c:v>1.23085</c:v>
                </c:pt>
                <c:pt idx="159">
                  <c:v>1.0604499999999999</c:v>
                </c:pt>
                <c:pt idx="160">
                  <c:v>1.2247600000000001</c:v>
                </c:pt>
                <c:pt idx="161">
                  <c:v>1.16825</c:v>
                </c:pt>
                <c:pt idx="162">
                  <c:v>1.2221500000000001</c:v>
                </c:pt>
                <c:pt idx="163">
                  <c:v>1.19116</c:v>
                </c:pt>
                <c:pt idx="164">
                  <c:v>1.1654100000000001</c:v>
                </c:pt>
                <c:pt idx="165">
                  <c:v>1.21322</c:v>
                </c:pt>
                <c:pt idx="166">
                  <c:v>1.2226699999999999</c:v>
                </c:pt>
                <c:pt idx="167">
                  <c:v>1.09907</c:v>
                </c:pt>
                <c:pt idx="168">
                  <c:v>1.1649700000000001</c:v>
                </c:pt>
                <c:pt idx="169">
                  <c:v>1.10534</c:v>
                </c:pt>
                <c:pt idx="170">
                  <c:v>1.22122</c:v>
                </c:pt>
                <c:pt idx="171">
                  <c:v>1.0537000000000001</c:v>
                </c:pt>
                <c:pt idx="172">
                  <c:v>1.1969399999999999</c:v>
                </c:pt>
                <c:pt idx="173">
                  <c:v>1.1761200000000001</c:v>
                </c:pt>
                <c:pt idx="174">
                  <c:v>0.49070900000000001</c:v>
                </c:pt>
                <c:pt idx="175">
                  <c:v>1.0103200000000001</c:v>
                </c:pt>
                <c:pt idx="176">
                  <c:v>1.1870700000000001</c:v>
                </c:pt>
                <c:pt idx="177">
                  <c:v>1.1413</c:v>
                </c:pt>
                <c:pt idx="178">
                  <c:v>1.1741200000000001</c:v>
                </c:pt>
                <c:pt idx="179">
                  <c:v>1.0951299999999999</c:v>
                </c:pt>
                <c:pt idx="180">
                  <c:v>1.10226</c:v>
                </c:pt>
                <c:pt idx="181">
                  <c:v>1.1306700000000001</c:v>
                </c:pt>
                <c:pt idx="182">
                  <c:v>1.1172</c:v>
                </c:pt>
                <c:pt idx="183">
                  <c:v>1.1667700000000001</c:v>
                </c:pt>
                <c:pt idx="184">
                  <c:v>0.98907</c:v>
                </c:pt>
                <c:pt idx="185">
                  <c:v>1.0723</c:v>
                </c:pt>
                <c:pt idx="186">
                  <c:v>1.13028</c:v>
                </c:pt>
                <c:pt idx="187">
                  <c:v>1.1533</c:v>
                </c:pt>
                <c:pt idx="188">
                  <c:v>1.081</c:v>
                </c:pt>
                <c:pt idx="189">
                  <c:v>1.0233300000000001</c:v>
                </c:pt>
                <c:pt idx="190">
                  <c:v>1.1822900000000001</c:v>
                </c:pt>
                <c:pt idx="191">
                  <c:v>1.0630599999999999</c:v>
                </c:pt>
                <c:pt idx="192">
                  <c:v>0.88628099999999999</c:v>
                </c:pt>
                <c:pt idx="193">
                  <c:v>1.13812</c:v>
                </c:pt>
                <c:pt idx="194">
                  <c:v>0.940855</c:v>
                </c:pt>
                <c:pt idx="195">
                  <c:v>1.1853499999999999</c:v>
                </c:pt>
                <c:pt idx="196">
                  <c:v>1.20783</c:v>
                </c:pt>
                <c:pt idx="197">
                  <c:v>1.15638</c:v>
                </c:pt>
                <c:pt idx="198">
                  <c:v>1.2262900000000001</c:v>
                </c:pt>
                <c:pt idx="199">
                  <c:v>1.2554000000000001</c:v>
                </c:pt>
                <c:pt idx="200">
                  <c:v>1.25586</c:v>
                </c:pt>
                <c:pt idx="201">
                  <c:v>0.87939900000000004</c:v>
                </c:pt>
                <c:pt idx="202">
                  <c:v>1.2448900000000001</c:v>
                </c:pt>
                <c:pt idx="203">
                  <c:v>1.0264</c:v>
                </c:pt>
                <c:pt idx="204">
                  <c:v>1.29664</c:v>
                </c:pt>
                <c:pt idx="205">
                  <c:v>1.30952</c:v>
                </c:pt>
                <c:pt idx="206">
                  <c:v>1.22234</c:v>
                </c:pt>
                <c:pt idx="207">
                  <c:v>1.26911</c:v>
                </c:pt>
                <c:pt idx="208">
                  <c:v>1.28843</c:v>
                </c:pt>
                <c:pt idx="209">
                  <c:v>0.694743</c:v>
                </c:pt>
                <c:pt idx="210">
                  <c:v>0.59858</c:v>
                </c:pt>
                <c:pt idx="211">
                  <c:v>0.73177999999999999</c:v>
                </c:pt>
                <c:pt idx="212">
                  <c:v>0.76563899999999996</c:v>
                </c:pt>
                <c:pt idx="213">
                  <c:v>0.80956300000000003</c:v>
                </c:pt>
                <c:pt idx="214">
                  <c:v>0.88545399999999996</c:v>
                </c:pt>
                <c:pt idx="215">
                  <c:v>0.93595399999999995</c:v>
                </c:pt>
                <c:pt idx="216">
                  <c:v>1.1677900000000001</c:v>
                </c:pt>
                <c:pt idx="217">
                  <c:v>1.0793900000000001</c:v>
                </c:pt>
                <c:pt idx="218">
                  <c:v>0.71838999999999997</c:v>
                </c:pt>
                <c:pt idx="219">
                  <c:v>1.1093599999999999</c:v>
                </c:pt>
                <c:pt idx="220">
                  <c:v>1.1940599999999999</c:v>
                </c:pt>
                <c:pt idx="221">
                  <c:v>1.18645</c:v>
                </c:pt>
                <c:pt idx="222">
                  <c:v>1.18689</c:v>
                </c:pt>
                <c:pt idx="223">
                  <c:v>1.1628799999999999</c:v>
                </c:pt>
                <c:pt idx="224">
                  <c:v>1.10843</c:v>
                </c:pt>
                <c:pt idx="225">
                  <c:v>0.97975900000000005</c:v>
                </c:pt>
                <c:pt idx="226">
                  <c:v>1.03268</c:v>
                </c:pt>
                <c:pt idx="227">
                  <c:v>1.03227</c:v>
                </c:pt>
                <c:pt idx="228">
                  <c:v>1.1662399999999999</c:v>
                </c:pt>
                <c:pt idx="229">
                  <c:v>1.0013300000000001</c:v>
                </c:pt>
                <c:pt idx="230">
                  <c:v>1.1919999999999999</c:v>
                </c:pt>
                <c:pt idx="231">
                  <c:v>1.02729</c:v>
                </c:pt>
                <c:pt idx="232">
                  <c:v>1.2244699999999999</c:v>
                </c:pt>
                <c:pt idx="233">
                  <c:v>1.1902900000000001</c:v>
                </c:pt>
                <c:pt idx="234">
                  <c:v>1.2040999999999999</c:v>
                </c:pt>
                <c:pt idx="235">
                  <c:v>1.1768099999999999</c:v>
                </c:pt>
                <c:pt idx="236">
                  <c:v>1.2420100000000001</c:v>
                </c:pt>
                <c:pt idx="237">
                  <c:v>1.2154400000000001</c:v>
                </c:pt>
                <c:pt idx="238">
                  <c:v>1.2144600000000001</c:v>
                </c:pt>
                <c:pt idx="239">
                  <c:v>1.21383</c:v>
                </c:pt>
                <c:pt idx="240">
                  <c:v>1.2095800000000001</c:v>
                </c:pt>
                <c:pt idx="241">
                  <c:v>1.17496</c:v>
                </c:pt>
                <c:pt idx="242">
                  <c:v>1.1283399999999999</c:v>
                </c:pt>
                <c:pt idx="243">
                  <c:v>1.11554</c:v>
                </c:pt>
                <c:pt idx="244">
                  <c:v>1.2189300000000001</c:v>
                </c:pt>
                <c:pt idx="245">
                  <c:v>1.14666</c:v>
                </c:pt>
                <c:pt idx="246">
                  <c:v>1.12697</c:v>
                </c:pt>
                <c:pt idx="247">
                  <c:v>1.03342</c:v>
                </c:pt>
                <c:pt idx="248">
                  <c:v>1.00247</c:v>
                </c:pt>
                <c:pt idx="249">
                  <c:v>1.14175</c:v>
                </c:pt>
                <c:pt idx="250">
                  <c:v>1.13412</c:v>
                </c:pt>
                <c:pt idx="251">
                  <c:v>1.1649799999999999</c:v>
                </c:pt>
                <c:pt idx="252">
                  <c:v>1.2074199999999999</c:v>
                </c:pt>
                <c:pt idx="253">
                  <c:v>1.19642</c:v>
                </c:pt>
                <c:pt idx="254">
                  <c:v>1.23949</c:v>
                </c:pt>
                <c:pt idx="255">
                  <c:v>1.2097199999999999</c:v>
                </c:pt>
                <c:pt idx="256">
                  <c:v>1.2436400000000001</c:v>
                </c:pt>
                <c:pt idx="257">
                  <c:v>1.38994</c:v>
                </c:pt>
                <c:pt idx="258">
                  <c:v>1.37738</c:v>
                </c:pt>
                <c:pt idx="259">
                  <c:v>1.35537</c:v>
                </c:pt>
                <c:pt idx="260">
                  <c:v>1.30063</c:v>
                </c:pt>
                <c:pt idx="261">
                  <c:v>1.26505</c:v>
                </c:pt>
                <c:pt idx="262">
                  <c:v>0.78218699999999997</c:v>
                </c:pt>
                <c:pt idx="263">
                  <c:v>1.21085</c:v>
                </c:pt>
                <c:pt idx="264">
                  <c:v>1.1631899999999999</c:v>
                </c:pt>
                <c:pt idx="265">
                  <c:v>1.12554</c:v>
                </c:pt>
                <c:pt idx="266">
                  <c:v>1.09555</c:v>
                </c:pt>
                <c:pt idx="267">
                  <c:v>1.0850200000000001</c:v>
                </c:pt>
                <c:pt idx="268">
                  <c:v>1.03067</c:v>
                </c:pt>
                <c:pt idx="269">
                  <c:v>1.03582</c:v>
                </c:pt>
                <c:pt idx="270">
                  <c:v>0.90781500000000004</c:v>
                </c:pt>
                <c:pt idx="271">
                  <c:v>1.03332</c:v>
                </c:pt>
                <c:pt idx="272">
                  <c:v>0.89085099999999995</c:v>
                </c:pt>
                <c:pt idx="273">
                  <c:v>0.88223600000000002</c:v>
                </c:pt>
                <c:pt idx="274">
                  <c:v>0.88237200000000005</c:v>
                </c:pt>
                <c:pt idx="275">
                  <c:v>0.77730600000000005</c:v>
                </c:pt>
                <c:pt idx="276">
                  <c:v>0.98097199999999996</c:v>
                </c:pt>
                <c:pt idx="277">
                  <c:v>0.98268500000000003</c:v>
                </c:pt>
                <c:pt idx="278">
                  <c:v>0.92459199999999997</c:v>
                </c:pt>
                <c:pt idx="279">
                  <c:v>0.88197999999999999</c:v>
                </c:pt>
                <c:pt idx="280">
                  <c:v>0.90642599999999995</c:v>
                </c:pt>
                <c:pt idx="281">
                  <c:v>0.78278499999999995</c:v>
                </c:pt>
                <c:pt idx="282">
                  <c:v>0.79828900000000003</c:v>
                </c:pt>
                <c:pt idx="283">
                  <c:v>0.93907399999999996</c:v>
                </c:pt>
                <c:pt idx="284">
                  <c:v>0.95385200000000003</c:v>
                </c:pt>
                <c:pt idx="285">
                  <c:v>0.99139999999999995</c:v>
                </c:pt>
                <c:pt idx="286">
                  <c:v>0.81109900000000001</c:v>
                </c:pt>
                <c:pt idx="287">
                  <c:v>0.87917699999999999</c:v>
                </c:pt>
                <c:pt idx="288">
                  <c:v>0.88718399999999997</c:v>
                </c:pt>
                <c:pt idx="289">
                  <c:v>0.70792699999999997</c:v>
                </c:pt>
                <c:pt idx="290">
                  <c:v>0.91840500000000003</c:v>
                </c:pt>
                <c:pt idx="291">
                  <c:v>0.74682099999999996</c:v>
                </c:pt>
                <c:pt idx="292">
                  <c:v>0.97229600000000005</c:v>
                </c:pt>
                <c:pt idx="293">
                  <c:v>0.98308600000000002</c:v>
                </c:pt>
                <c:pt idx="294">
                  <c:v>0.82168300000000005</c:v>
                </c:pt>
                <c:pt idx="295">
                  <c:v>1.0009699999999999</c:v>
                </c:pt>
                <c:pt idx="296">
                  <c:v>0.650528</c:v>
                </c:pt>
                <c:pt idx="297">
                  <c:v>1.0888</c:v>
                </c:pt>
                <c:pt idx="298">
                  <c:v>0.87040399999999996</c:v>
                </c:pt>
                <c:pt idx="299">
                  <c:v>0.62057300000000004</c:v>
                </c:pt>
                <c:pt idx="300">
                  <c:v>0.62640200000000001</c:v>
                </c:pt>
                <c:pt idx="301">
                  <c:v>1.0068999999999999</c:v>
                </c:pt>
                <c:pt idx="302">
                  <c:v>1.1702699999999999</c:v>
                </c:pt>
                <c:pt idx="303">
                  <c:v>1.3034699999999999</c:v>
                </c:pt>
                <c:pt idx="304">
                  <c:v>1.3399799999999999</c:v>
                </c:pt>
                <c:pt idx="305">
                  <c:v>1.24563</c:v>
                </c:pt>
                <c:pt idx="306">
                  <c:v>1.1935500000000001</c:v>
                </c:pt>
                <c:pt idx="307">
                  <c:v>1.1102099999999999</c:v>
                </c:pt>
                <c:pt idx="308">
                  <c:v>1.0674600000000001</c:v>
                </c:pt>
                <c:pt idx="309">
                  <c:v>1.07195</c:v>
                </c:pt>
                <c:pt idx="310">
                  <c:v>0.85603099999999999</c:v>
                </c:pt>
                <c:pt idx="311">
                  <c:v>0.988506</c:v>
                </c:pt>
                <c:pt idx="312">
                  <c:v>0.94297699999999995</c:v>
                </c:pt>
                <c:pt idx="313">
                  <c:v>1.02027</c:v>
                </c:pt>
                <c:pt idx="314">
                  <c:v>0.96618199999999999</c:v>
                </c:pt>
                <c:pt idx="315">
                  <c:v>1.04948</c:v>
                </c:pt>
                <c:pt idx="316">
                  <c:v>0.98229900000000003</c:v>
                </c:pt>
                <c:pt idx="317">
                  <c:v>0.87324400000000002</c:v>
                </c:pt>
                <c:pt idx="318">
                  <c:v>0.74560000000000004</c:v>
                </c:pt>
                <c:pt idx="319">
                  <c:v>0.76145200000000002</c:v>
                </c:pt>
                <c:pt idx="320">
                  <c:v>0.75162399999999996</c:v>
                </c:pt>
                <c:pt idx="321">
                  <c:v>0.64573100000000005</c:v>
                </c:pt>
                <c:pt idx="322">
                  <c:v>0.51391100000000001</c:v>
                </c:pt>
                <c:pt idx="323">
                  <c:v>0.54587699999999995</c:v>
                </c:pt>
                <c:pt idx="324">
                  <c:v>0.43975799999999998</c:v>
                </c:pt>
                <c:pt idx="325">
                  <c:v>0.49095</c:v>
                </c:pt>
                <c:pt idx="326">
                  <c:v>0.16197900000000001</c:v>
                </c:pt>
                <c:pt idx="327">
                  <c:v>0.40615299999999999</c:v>
                </c:pt>
                <c:pt idx="328">
                  <c:v>0.55845699999999998</c:v>
                </c:pt>
                <c:pt idx="329">
                  <c:v>0.37909199999999998</c:v>
                </c:pt>
                <c:pt idx="330">
                  <c:v>0.400366</c:v>
                </c:pt>
                <c:pt idx="331">
                  <c:v>0.31978800000000002</c:v>
                </c:pt>
                <c:pt idx="332">
                  <c:v>0.25803300000000001</c:v>
                </c:pt>
                <c:pt idx="333">
                  <c:v>0.177619</c:v>
                </c:pt>
                <c:pt idx="334">
                  <c:v>0.55704600000000004</c:v>
                </c:pt>
                <c:pt idx="335">
                  <c:v>0.56554300000000002</c:v>
                </c:pt>
                <c:pt idx="336">
                  <c:v>0.76981900000000003</c:v>
                </c:pt>
                <c:pt idx="337">
                  <c:v>0.25081599999999998</c:v>
                </c:pt>
                <c:pt idx="338">
                  <c:v>0.59923800000000005</c:v>
                </c:pt>
                <c:pt idx="339">
                  <c:v>0.90926799999999997</c:v>
                </c:pt>
                <c:pt idx="340">
                  <c:v>1.0553300000000001</c:v>
                </c:pt>
                <c:pt idx="341">
                  <c:v>0.93761399999999995</c:v>
                </c:pt>
                <c:pt idx="342">
                  <c:v>0.95827099999999998</c:v>
                </c:pt>
                <c:pt idx="343">
                  <c:v>1.1191800000000001</c:v>
                </c:pt>
                <c:pt idx="344">
                  <c:v>1.24501</c:v>
                </c:pt>
                <c:pt idx="345">
                  <c:v>1.2345699999999999</c:v>
                </c:pt>
                <c:pt idx="346">
                  <c:v>1.2933699999999999</c:v>
                </c:pt>
                <c:pt idx="347">
                  <c:v>1.3364499999999999</c:v>
                </c:pt>
                <c:pt idx="348">
                  <c:v>1.3726100000000001</c:v>
                </c:pt>
                <c:pt idx="349">
                  <c:v>1.3879699999999999</c:v>
                </c:pt>
                <c:pt idx="350">
                  <c:v>1.2970200000000001</c:v>
                </c:pt>
                <c:pt idx="351">
                  <c:v>1.3104199999999999</c:v>
                </c:pt>
                <c:pt idx="352">
                  <c:v>0.78627199999999997</c:v>
                </c:pt>
                <c:pt idx="353">
                  <c:v>1.14899</c:v>
                </c:pt>
                <c:pt idx="354">
                  <c:v>1.0761499999999999</c:v>
                </c:pt>
                <c:pt idx="355">
                  <c:v>0.84404100000000004</c:v>
                </c:pt>
                <c:pt idx="356">
                  <c:v>0.83275100000000002</c:v>
                </c:pt>
                <c:pt idx="357">
                  <c:v>0.86723799999999995</c:v>
                </c:pt>
                <c:pt idx="358">
                  <c:v>0.89723200000000003</c:v>
                </c:pt>
                <c:pt idx="359">
                  <c:v>0.23588799999999999</c:v>
                </c:pt>
                <c:pt idx="360">
                  <c:v>0.70213199999999998</c:v>
                </c:pt>
                <c:pt idx="361">
                  <c:v>0.42494599999999999</c:v>
                </c:pt>
                <c:pt idx="362">
                  <c:v>0.66686199999999995</c:v>
                </c:pt>
                <c:pt idx="363">
                  <c:v>0.82116599999999995</c:v>
                </c:pt>
                <c:pt idx="364">
                  <c:v>0.56841699999999995</c:v>
                </c:pt>
                <c:pt idx="365">
                  <c:v>1.04952</c:v>
                </c:pt>
                <c:pt idx="366">
                  <c:v>0.89193900000000004</c:v>
                </c:pt>
                <c:pt idx="367">
                  <c:v>1.01193</c:v>
                </c:pt>
                <c:pt idx="368">
                  <c:v>1.0488599999999999</c:v>
                </c:pt>
                <c:pt idx="369">
                  <c:v>1.0984400000000001</c:v>
                </c:pt>
                <c:pt idx="370">
                  <c:v>0.98149399999999998</c:v>
                </c:pt>
                <c:pt idx="371">
                  <c:v>0.38738099999999998</c:v>
                </c:pt>
                <c:pt idx="372">
                  <c:v>1.1468700000000001</c:v>
                </c:pt>
                <c:pt idx="373">
                  <c:v>1.09561</c:v>
                </c:pt>
                <c:pt idx="374">
                  <c:v>1.1085700000000001</c:v>
                </c:pt>
                <c:pt idx="375">
                  <c:v>1.101</c:v>
                </c:pt>
                <c:pt idx="376">
                  <c:v>0.96258699999999997</c:v>
                </c:pt>
                <c:pt idx="377">
                  <c:v>1.0155099999999999</c:v>
                </c:pt>
                <c:pt idx="378">
                  <c:v>0.957619</c:v>
                </c:pt>
                <c:pt idx="379">
                  <c:v>1.01528</c:v>
                </c:pt>
                <c:pt idx="380">
                  <c:v>1.0464500000000001</c:v>
                </c:pt>
                <c:pt idx="381">
                  <c:v>1.07938</c:v>
                </c:pt>
                <c:pt idx="382">
                  <c:v>1.04342</c:v>
                </c:pt>
                <c:pt idx="383">
                  <c:v>1.04026</c:v>
                </c:pt>
                <c:pt idx="384">
                  <c:v>1.11792</c:v>
                </c:pt>
                <c:pt idx="385">
                  <c:v>1.04688</c:v>
                </c:pt>
                <c:pt idx="386">
                  <c:v>1.1053900000000001</c:v>
                </c:pt>
                <c:pt idx="387">
                  <c:v>1.12775</c:v>
                </c:pt>
                <c:pt idx="388">
                  <c:v>1.0691600000000001</c:v>
                </c:pt>
                <c:pt idx="389">
                  <c:v>0.88895999999999997</c:v>
                </c:pt>
                <c:pt idx="390">
                  <c:v>0.95032399999999995</c:v>
                </c:pt>
                <c:pt idx="391">
                  <c:v>0.53235699999999997</c:v>
                </c:pt>
                <c:pt idx="392">
                  <c:v>1.0949800000000001</c:v>
                </c:pt>
                <c:pt idx="393">
                  <c:v>1.16872</c:v>
                </c:pt>
                <c:pt idx="394">
                  <c:v>1.17022</c:v>
                </c:pt>
                <c:pt idx="395">
                  <c:v>0.73307100000000003</c:v>
                </c:pt>
                <c:pt idx="396">
                  <c:v>1.0338000000000001</c:v>
                </c:pt>
                <c:pt idx="397">
                  <c:v>0.92035100000000003</c:v>
                </c:pt>
                <c:pt idx="398">
                  <c:v>0.52873300000000001</c:v>
                </c:pt>
                <c:pt idx="399">
                  <c:v>0.54205199999999998</c:v>
                </c:pt>
                <c:pt idx="400">
                  <c:v>0.56763699999999995</c:v>
                </c:pt>
                <c:pt idx="401">
                  <c:v>0.54280899999999999</c:v>
                </c:pt>
                <c:pt idx="402">
                  <c:v>0.48881999999999998</c:v>
                </c:pt>
                <c:pt idx="403">
                  <c:v>0.98622900000000002</c:v>
                </c:pt>
                <c:pt idx="404">
                  <c:v>1.0559499999999999</c:v>
                </c:pt>
                <c:pt idx="405">
                  <c:v>1.02834</c:v>
                </c:pt>
                <c:pt idx="406">
                  <c:v>1.18265</c:v>
                </c:pt>
                <c:pt idx="407">
                  <c:v>1.30017</c:v>
                </c:pt>
                <c:pt idx="408">
                  <c:v>1.2942199999999999</c:v>
                </c:pt>
                <c:pt idx="409">
                  <c:v>1.1912</c:v>
                </c:pt>
                <c:pt idx="410">
                  <c:v>1.1207199999999999</c:v>
                </c:pt>
                <c:pt idx="411">
                  <c:v>1.1523699999999999</c:v>
                </c:pt>
                <c:pt idx="412">
                  <c:v>1.1324099999999999</c:v>
                </c:pt>
                <c:pt idx="413">
                  <c:v>1.1039300000000001</c:v>
                </c:pt>
                <c:pt idx="414">
                  <c:v>1.09626</c:v>
                </c:pt>
                <c:pt idx="415">
                  <c:v>0.58386899999999997</c:v>
                </c:pt>
                <c:pt idx="416">
                  <c:v>1.09175</c:v>
                </c:pt>
                <c:pt idx="417">
                  <c:v>0.380413</c:v>
                </c:pt>
                <c:pt idx="418">
                  <c:v>0.41478500000000001</c:v>
                </c:pt>
                <c:pt idx="419">
                  <c:v>1.0845800000000001</c:v>
                </c:pt>
                <c:pt idx="420">
                  <c:v>0.50983999999999996</c:v>
                </c:pt>
                <c:pt idx="421">
                  <c:v>1.05785</c:v>
                </c:pt>
                <c:pt idx="422">
                  <c:v>1.1021000000000001</c:v>
                </c:pt>
                <c:pt idx="423">
                  <c:v>1.01935</c:v>
                </c:pt>
                <c:pt idx="424">
                  <c:v>1.0682199999999999</c:v>
                </c:pt>
                <c:pt idx="425">
                  <c:v>1.0583499999999999</c:v>
                </c:pt>
                <c:pt idx="426">
                  <c:v>0.53997099999999998</c:v>
                </c:pt>
                <c:pt idx="427">
                  <c:v>1.09209</c:v>
                </c:pt>
                <c:pt idx="428">
                  <c:v>1.0796300000000001</c:v>
                </c:pt>
                <c:pt idx="429">
                  <c:v>0.991622</c:v>
                </c:pt>
                <c:pt idx="430">
                  <c:v>1.0743</c:v>
                </c:pt>
                <c:pt idx="431">
                  <c:v>1.0023500000000001</c:v>
                </c:pt>
                <c:pt idx="432">
                  <c:v>0.87783900000000004</c:v>
                </c:pt>
                <c:pt idx="433">
                  <c:v>1.02074</c:v>
                </c:pt>
                <c:pt idx="434">
                  <c:v>1.00668</c:v>
                </c:pt>
                <c:pt idx="435">
                  <c:v>0.98527600000000004</c:v>
                </c:pt>
                <c:pt idx="436">
                  <c:v>1.0648299999999999</c:v>
                </c:pt>
                <c:pt idx="437">
                  <c:v>1.0250600000000001</c:v>
                </c:pt>
                <c:pt idx="438">
                  <c:v>1.0623899999999999</c:v>
                </c:pt>
                <c:pt idx="439">
                  <c:v>1.24841</c:v>
                </c:pt>
                <c:pt idx="440">
                  <c:v>1.18516</c:v>
                </c:pt>
                <c:pt idx="441">
                  <c:v>1.2939400000000001</c:v>
                </c:pt>
                <c:pt idx="442">
                  <c:v>0.82750199999999996</c:v>
                </c:pt>
                <c:pt idx="443">
                  <c:v>1.30891</c:v>
                </c:pt>
                <c:pt idx="444">
                  <c:v>1.2259800000000001</c:v>
                </c:pt>
                <c:pt idx="445">
                  <c:v>1.2516499999999999</c:v>
                </c:pt>
                <c:pt idx="446">
                  <c:v>1.18302</c:v>
                </c:pt>
                <c:pt idx="447">
                  <c:v>1.10951</c:v>
                </c:pt>
                <c:pt idx="448">
                  <c:v>0.69204399999999999</c:v>
                </c:pt>
                <c:pt idx="449">
                  <c:v>1.2841499999999999</c:v>
                </c:pt>
                <c:pt idx="450">
                  <c:v>1.2441899999999999</c:v>
                </c:pt>
                <c:pt idx="451">
                  <c:v>1.3747499999999999</c:v>
                </c:pt>
                <c:pt idx="452">
                  <c:v>1.3539300000000001</c:v>
                </c:pt>
                <c:pt idx="453">
                  <c:v>1.1938</c:v>
                </c:pt>
                <c:pt idx="454">
                  <c:v>1.33643</c:v>
                </c:pt>
                <c:pt idx="455">
                  <c:v>1.30691</c:v>
                </c:pt>
                <c:pt idx="456">
                  <c:v>1.27217</c:v>
                </c:pt>
                <c:pt idx="457">
                  <c:v>1.19746</c:v>
                </c:pt>
                <c:pt idx="458">
                  <c:v>1.2912999999999999</c:v>
                </c:pt>
                <c:pt idx="459">
                  <c:v>1.2170399999999999</c:v>
                </c:pt>
                <c:pt idx="460">
                  <c:v>1.2265600000000001</c:v>
                </c:pt>
                <c:pt idx="461">
                  <c:v>0.70653999999999995</c:v>
                </c:pt>
                <c:pt idx="462">
                  <c:v>1.1448</c:v>
                </c:pt>
                <c:pt idx="463">
                  <c:v>1.1801600000000001</c:v>
                </c:pt>
                <c:pt idx="464">
                  <c:v>1.0661700000000001</c:v>
                </c:pt>
                <c:pt idx="465">
                  <c:v>1.16764</c:v>
                </c:pt>
                <c:pt idx="466">
                  <c:v>1.19049</c:v>
                </c:pt>
                <c:pt idx="467">
                  <c:v>1.1326499999999999</c:v>
                </c:pt>
                <c:pt idx="468">
                  <c:v>1.1491100000000001</c:v>
                </c:pt>
                <c:pt idx="469">
                  <c:v>1.11531</c:v>
                </c:pt>
                <c:pt idx="470">
                  <c:v>1.1313599999999999</c:v>
                </c:pt>
                <c:pt idx="471">
                  <c:v>1.1461699999999999</c:v>
                </c:pt>
                <c:pt idx="472">
                  <c:v>1.1162099999999999</c:v>
                </c:pt>
                <c:pt idx="473">
                  <c:v>0.93737899999999996</c:v>
                </c:pt>
                <c:pt idx="474">
                  <c:v>1.0310699999999999</c:v>
                </c:pt>
                <c:pt idx="475">
                  <c:v>0.85296899999999998</c:v>
                </c:pt>
                <c:pt idx="476">
                  <c:v>1.0934999999999999</c:v>
                </c:pt>
                <c:pt idx="477">
                  <c:v>0.53912599999999999</c:v>
                </c:pt>
                <c:pt idx="478">
                  <c:v>1.1173900000000001</c:v>
                </c:pt>
                <c:pt idx="479">
                  <c:v>1.2069799999999999</c:v>
                </c:pt>
                <c:pt idx="480">
                  <c:v>1.17309</c:v>
                </c:pt>
                <c:pt idx="481">
                  <c:v>1.2059599999999999</c:v>
                </c:pt>
                <c:pt idx="482">
                  <c:v>1.16947</c:v>
                </c:pt>
                <c:pt idx="483">
                  <c:v>1.1290800000000001</c:v>
                </c:pt>
                <c:pt idx="484">
                  <c:v>1.1195900000000001</c:v>
                </c:pt>
                <c:pt idx="485">
                  <c:v>1.099</c:v>
                </c:pt>
                <c:pt idx="486">
                  <c:v>1.1346700000000001</c:v>
                </c:pt>
                <c:pt idx="487">
                  <c:v>1.12683</c:v>
                </c:pt>
                <c:pt idx="488">
                  <c:v>1.19133</c:v>
                </c:pt>
                <c:pt idx="489">
                  <c:v>1.09412</c:v>
                </c:pt>
                <c:pt idx="490">
                  <c:v>1.13432</c:v>
                </c:pt>
                <c:pt idx="491">
                  <c:v>1.2167300000000001</c:v>
                </c:pt>
                <c:pt idx="492">
                  <c:v>1.1691</c:v>
                </c:pt>
                <c:pt idx="493">
                  <c:v>1.2548999999999999</c:v>
                </c:pt>
                <c:pt idx="494">
                  <c:v>1.3387</c:v>
                </c:pt>
                <c:pt idx="495">
                  <c:v>1.35036</c:v>
                </c:pt>
                <c:pt idx="496">
                  <c:v>1.38541</c:v>
                </c:pt>
                <c:pt idx="497">
                  <c:v>1.34555</c:v>
                </c:pt>
                <c:pt idx="498">
                  <c:v>1.3080000000000001</c:v>
                </c:pt>
                <c:pt idx="499">
                  <c:v>1.2294700000000001</c:v>
                </c:pt>
                <c:pt idx="500">
                  <c:v>1.22054</c:v>
                </c:pt>
                <c:pt idx="501">
                  <c:v>1.20888</c:v>
                </c:pt>
                <c:pt idx="502">
                  <c:v>1.2175800000000001</c:v>
                </c:pt>
                <c:pt idx="503">
                  <c:v>1.2741800000000001</c:v>
                </c:pt>
                <c:pt idx="504">
                  <c:v>1.27241</c:v>
                </c:pt>
                <c:pt idx="505">
                  <c:v>1.2422599999999999</c:v>
                </c:pt>
                <c:pt idx="506">
                  <c:v>1.20753</c:v>
                </c:pt>
                <c:pt idx="507">
                  <c:v>1.1791400000000001</c:v>
                </c:pt>
                <c:pt idx="508">
                  <c:v>1.07057</c:v>
                </c:pt>
                <c:pt idx="509">
                  <c:v>1.1700900000000001</c:v>
                </c:pt>
                <c:pt idx="510">
                  <c:v>0.96724600000000005</c:v>
                </c:pt>
                <c:pt idx="511">
                  <c:v>1.1767399999999999</c:v>
                </c:pt>
                <c:pt idx="512">
                  <c:v>1.1433500000000001</c:v>
                </c:pt>
                <c:pt idx="513">
                  <c:v>1.15232</c:v>
                </c:pt>
                <c:pt idx="514">
                  <c:v>1.1529799999999999</c:v>
                </c:pt>
                <c:pt idx="515">
                  <c:v>1.1100699999999999</c:v>
                </c:pt>
                <c:pt idx="516">
                  <c:v>1.1167800000000001</c:v>
                </c:pt>
                <c:pt idx="517">
                  <c:v>0.85290999999999995</c:v>
                </c:pt>
                <c:pt idx="518">
                  <c:v>1.0905899999999999</c:v>
                </c:pt>
                <c:pt idx="519">
                  <c:v>0.95288399999999995</c:v>
                </c:pt>
                <c:pt idx="520">
                  <c:v>1.0725</c:v>
                </c:pt>
                <c:pt idx="521">
                  <c:v>1.13219</c:v>
                </c:pt>
                <c:pt idx="522">
                  <c:v>1.12713</c:v>
                </c:pt>
                <c:pt idx="523">
                  <c:v>1.105</c:v>
                </c:pt>
                <c:pt idx="524">
                  <c:v>1.08138</c:v>
                </c:pt>
                <c:pt idx="525">
                  <c:v>1.1498200000000001</c:v>
                </c:pt>
                <c:pt idx="526">
                  <c:v>1.0503899999999999</c:v>
                </c:pt>
                <c:pt idx="527">
                  <c:v>1.06819</c:v>
                </c:pt>
                <c:pt idx="528">
                  <c:v>0.96125000000000005</c:v>
                </c:pt>
                <c:pt idx="529">
                  <c:v>1.1048100000000001</c:v>
                </c:pt>
                <c:pt idx="530">
                  <c:v>1.10629</c:v>
                </c:pt>
                <c:pt idx="531">
                  <c:v>1.01457</c:v>
                </c:pt>
                <c:pt idx="532">
                  <c:v>1.06111</c:v>
                </c:pt>
                <c:pt idx="533">
                  <c:v>1.1271500000000001</c:v>
                </c:pt>
                <c:pt idx="534">
                  <c:v>1.1600600000000001</c:v>
                </c:pt>
                <c:pt idx="535">
                  <c:v>1.2108099999999999</c:v>
                </c:pt>
                <c:pt idx="536">
                  <c:v>1.16306</c:v>
                </c:pt>
                <c:pt idx="537">
                  <c:v>1.24729</c:v>
                </c:pt>
                <c:pt idx="538">
                  <c:v>1.2657700000000001</c:v>
                </c:pt>
                <c:pt idx="539">
                  <c:v>1.29834</c:v>
                </c:pt>
                <c:pt idx="540">
                  <c:v>1.28203</c:v>
                </c:pt>
                <c:pt idx="541">
                  <c:v>1.3312200000000001</c:v>
                </c:pt>
                <c:pt idx="542">
                  <c:v>1.3032999999999999</c:v>
                </c:pt>
                <c:pt idx="543">
                  <c:v>1.28007</c:v>
                </c:pt>
                <c:pt idx="544">
                  <c:v>1.3788</c:v>
                </c:pt>
                <c:pt idx="545">
                  <c:v>1.25729</c:v>
                </c:pt>
                <c:pt idx="546">
                  <c:v>1.3247500000000001</c:v>
                </c:pt>
                <c:pt idx="547">
                  <c:v>1.23299</c:v>
                </c:pt>
                <c:pt idx="548">
                  <c:v>1.2871900000000001</c:v>
                </c:pt>
                <c:pt idx="549">
                  <c:v>1.16265</c:v>
                </c:pt>
                <c:pt idx="550">
                  <c:v>0.62540899999999999</c:v>
                </c:pt>
                <c:pt idx="551">
                  <c:v>1.1409199999999999</c:v>
                </c:pt>
                <c:pt idx="552">
                  <c:v>1.04982</c:v>
                </c:pt>
                <c:pt idx="553">
                  <c:v>1.10433</c:v>
                </c:pt>
                <c:pt idx="554">
                  <c:v>1.17937</c:v>
                </c:pt>
                <c:pt idx="555">
                  <c:v>1.1377200000000001</c:v>
                </c:pt>
                <c:pt idx="556">
                  <c:v>1.0428500000000001</c:v>
                </c:pt>
                <c:pt idx="557">
                  <c:v>1.10744</c:v>
                </c:pt>
                <c:pt idx="558">
                  <c:v>1.1209899999999999</c:v>
                </c:pt>
                <c:pt idx="559">
                  <c:v>1.01749</c:v>
                </c:pt>
                <c:pt idx="560">
                  <c:v>1.0954900000000001</c:v>
                </c:pt>
                <c:pt idx="561">
                  <c:v>1.0387599999999999</c:v>
                </c:pt>
                <c:pt idx="562">
                  <c:v>1.1183799999999999</c:v>
                </c:pt>
                <c:pt idx="563">
                  <c:v>1.05027</c:v>
                </c:pt>
                <c:pt idx="564">
                  <c:v>0.98946900000000004</c:v>
                </c:pt>
                <c:pt idx="565">
                  <c:v>0.89215699999999998</c:v>
                </c:pt>
                <c:pt idx="566">
                  <c:v>1.05366</c:v>
                </c:pt>
                <c:pt idx="567">
                  <c:v>1.0934900000000001</c:v>
                </c:pt>
                <c:pt idx="568">
                  <c:v>1.0295000000000001</c:v>
                </c:pt>
                <c:pt idx="569">
                  <c:v>1.081</c:v>
                </c:pt>
                <c:pt idx="570">
                  <c:v>0.70598099999999997</c:v>
                </c:pt>
                <c:pt idx="571">
                  <c:v>1.0180499999999999</c:v>
                </c:pt>
                <c:pt idx="572">
                  <c:v>0.88046400000000002</c:v>
                </c:pt>
                <c:pt idx="573">
                  <c:v>1.0018400000000001</c:v>
                </c:pt>
                <c:pt idx="574">
                  <c:v>0.98306199999999999</c:v>
                </c:pt>
                <c:pt idx="575">
                  <c:v>1.0347999999999999</c:v>
                </c:pt>
                <c:pt idx="576">
                  <c:v>1.09215</c:v>
                </c:pt>
                <c:pt idx="577">
                  <c:v>1.0848</c:v>
                </c:pt>
                <c:pt idx="578">
                  <c:v>1.0704499999999999</c:v>
                </c:pt>
                <c:pt idx="579">
                  <c:v>1.10097</c:v>
                </c:pt>
                <c:pt idx="580">
                  <c:v>1.1137600000000001</c:v>
                </c:pt>
                <c:pt idx="581">
                  <c:v>1.05271</c:v>
                </c:pt>
                <c:pt idx="582">
                  <c:v>0.96874499999999997</c:v>
                </c:pt>
                <c:pt idx="583">
                  <c:v>1.0404500000000001</c:v>
                </c:pt>
                <c:pt idx="584">
                  <c:v>1.1168199999999999</c:v>
                </c:pt>
                <c:pt idx="585">
                  <c:v>1.0330600000000001</c:v>
                </c:pt>
                <c:pt idx="586">
                  <c:v>1.17205</c:v>
                </c:pt>
                <c:pt idx="587">
                  <c:v>1.20367</c:v>
                </c:pt>
                <c:pt idx="588">
                  <c:v>1.135</c:v>
                </c:pt>
                <c:pt idx="589">
                  <c:v>1.1344700000000001</c:v>
                </c:pt>
                <c:pt idx="590">
                  <c:v>1.03779</c:v>
                </c:pt>
                <c:pt idx="591">
                  <c:v>1.1561399999999999</c:v>
                </c:pt>
                <c:pt idx="592">
                  <c:v>1.0996600000000001</c:v>
                </c:pt>
                <c:pt idx="593">
                  <c:v>0.35094900000000001</c:v>
                </c:pt>
                <c:pt idx="594">
                  <c:v>1.20251</c:v>
                </c:pt>
                <c:pt idx="595">
                  <c:v>1.1710400000000001</c:v>
                </c:pt>
                <c:pt idx="596">
                  <c:v>1.04992</c:v>
                </c:pt>
                <c:pt idx="597">
                  <c:v>0.74596399999999996</c:v>
                </c:pt>
                <c:pt idx="598">
                  <c:v>1.2316499999999999</c:v>
                </c:pt>
                <c:pt idx="599">
                  <c:v>1.23308</c:v>
                </c:pt>
                <c:pt idx="600">
                  <c:v>1.2901899999999999</c:v>
                </c:pt>
                <c:pt idx="601">
                  <c:v>1.32281</c:v>
                </c:pt>
                <c:pt idx="602">
                  <c:v>1.31192</c:v>
                </c:pt>
                <c:pt idx="603">
                  <c:v>1.2584500000000001</c:v>
                </c:pt>
                <c:pt idx="604">
                  <c:v>1.22081</c:v>
                </c:pt>
                <c:pt idx="605">
                  <c:v>1.2293400000000001</c:v>
                </c:pt>
                <c:pt idx="606">
                  <c:v>1.2234799999999999</c:v>
                </c:pt>
                <c:pt idx="607">
                  <c:v>0.75530600000000003</c:v>
                </c:pt>
                <c:pt idx="608">
                  <c:v>0.94268399999999997</c:v>
                </c:pt>
                <c:pt idx="609">
                  <c:v>1.1051500000000001</c:v>
                </c:pt>
                <c:pt idx="610">
                  <c:v>1.07958</c:v>
                </c:pt>
                <c:pt idx="611">
                  <c:v>1.09284</c:v>
                </c:pt>
                <c:pt idx="612">
                  <c:v>0.98217699999999997</c:v>
                </c:pt>
                <c:pt idx="613">
                  <c:v>1.0521199999999999</c:v>
                </c:pt>
                <c:pt idx="614">
                  <c:v>1.0161199999999999</c:v>
                </c:pt>
                <c:pt idx="615">
                  <c:v>0.84161300000000006</c:v>
                </c:pt>
                <c:pt idx="616">
                  <c:v>0.98847200000000002</c:v>
                </c:pt>
                <c:pt idx="617">
                  <c:v>1.12296</c:v>
                </c:pt>
                <c:pt idx="618">
                  <c:v>1.0832599999999999</c:v>
                </c:pt>
                <c:pt idx="619">
                  <c:v>1.0986899999999999</c:v>
                </c:pt>
                <c:pt idx="620">
                  <c:v>1.11212</c:v>
                </c:pt>
                <c:pt idx="621">
                  <c:v>0.98563999999999996</c:v>
                </c:pt>
                <c:pt idx="622">
                  <c:v>0.91388100000000005</c:v>
                </c:pt>
                <c:pt idx="623">
                  <c:v>0.73773900000000003</c:v>
                </c:pt>
                <c:pt idx="624">
                  <c:v>0.92898999999999998</c:v>
                </c:pt>
                <c:pt idx="625">
                  <c:v>1.0166999999999999</c:v>
                </c:pt>
                <c:pt idx="626">
                  <c:v>0.96841500000000003</c:v>
                </c:pt>
                <c:pt idx="627">
                  <c:v>0.93933</c:v>
                </c:pt>
                <c:pt idx="628">
                  <c:v>0.95383499999999999</c:v>
                </c:pt>
                <c:pt idx="629">
                  <c:v>0.834789</c:v>
                </c:pt>
                <c:pt idx="630">
                  <c:v>0.71692400000000001</c:v>
                </c:pt>
                <c:pt idx="631">
                  <c:v>0.61656900000000003</c:v>
                </c:pt>
                <c:pt idx="632">
                  <c:v>0.64193</c:v>
                </c:pt>
                <c:pt idx="633">
                  <c:v>0.54502099999999998</c:v>
                </c:pt>
                <c:pt idx="634">
                  <c:v>0.72504999999999997</c:v>
                </c:pt>
                <c:pt idx="635">
                  <c:v>0.50925699999999996</c:v>
                </c:pt>
                <c:pt idx="636">
                  <c:v>0.387216</c:v>
                </c:pt>
                <c:pt idx="637">
                  <c:v>0.47137400000000002</c:v>
                </c:pt>
                <c:pt idx="638">
                  <c:v>0.35925200000000002</c:v>
                </c:pt>
                <c:pt idx="639">
                  <c:v>0.68585499999999999</c:v>
                </c:pt>
                <c:pt idx="640">
                  <c:v>0.52607099999999996</c:v>
                </c:pt>
                <c:pt idx="641">
                  <c:v>0.56842300000000001</c:v>
                </c:pt>
                <c:pt idx="642">
                  <c:v>0.585623</c:v>
                </c:pt>
                <c:pt idx="643">
                  <c:v>0.82738199999999995</c:v>
                </c:pt>
                <c:pt idx="644">
                  <c:v>1.01492</c:v>
                </c:pt>
                <c:pt idx="645">
                  <c:v>0.98675100000000004</c:v>
                </c:pt>
                <c:pt idx="646">
                  <c:v>0.996807</c:v>
                </c:pt>
                <c:pt idx="647">
                  <c:v>1.04989</c:v>
                </c:pt>
                <c:pt idx="648">
                  <c:v>1.10728</c:v>
                </c:pt>
                <c:pt idx="649">
                  <c:v>1.19255</c:v>
                </c:pt>
                <c:pt idx="650">
                  <c:v>1.31785</c:v>
                </c:pt>
                <c:pt idx="651">
                  <c:v>1.38303</c:v>
                </c:pt>
                <c:pt idx="652">
                  <c:v>1.38252</c:v>
                </c:pt>
                <c:pt idx="653">
                  <c:v>1.3020700000000001</c:v>
                </c:pt>
                <c:pt idx="654">
                  <c:v>1.3165500000000001</c:v>
                </c:pt>
                <c:pt idx="655">
                  <c:v>1.1878599999999999</c:v>
                </c:pt>
                <c:pt idx="656">
                  <c:v>1.2291000000000001</c:v>
                </c:pt>
                <c:pt idx="657">
                  <c:v>1.1356900000000001</c:v>
                </c:pt>
                <c:pt idx="658">
                  <c:v>1.04826</c:v>
                </c:pt>
                <c:pt idx="659">
                  <c:v>1.0611699999999999</c:v>
                </c:pt>
                <c:pt idx="660">
                  <c:v>1.1017999999999999</c:v>
                </c:pt>
                <c:pt idx="661">
                  <c:v>1.0182</c:v>
                </c:pt>
                <c:pt idx="662">
                  <c:v>0.87718700000000005</c:v>
                </c:pt>
                <c:pt idx="663">
                  <c:v>0.83093600000000001</c:v>
                </c:pt>
                <c:pt idx="664">
                  <c:v>1.00295</c:v>
                </c:pt>
                <c:pt idx="665">
                  <c:v>1.0230399999999999</c:v>
                </c:pt>
                <c:pt idx="666">
                  <c:v>0.77483000000000002</c:v>
                </c:pt>
                <c:pt idx="667">
                  <c:v>0.97171399999999997</c:v>
                </c:pt>
                <c:pt idx="668">
                  <c:v>1.0016499999999999</c:v>
                </c:pt>
                <c:pt idx="669">
                  <c:v>1.05274</c:v>
                </c:pt>
                <c:pt idx="670">
                  <c:v>0.92918699999999999</c:v>
                </c:pt>
                <c:pt idx="671">
                  <c:v>1.05088</c:v>
                </c:pt>
                <c:pt idx="672">
                  <c:v>1.0738099999999999</c:v>
                </c:pt>
                <c:pt idx="673">
                  <c:v>0.87983599999999995</c:v>
                </c:pt>
                <c:pt idx="674">
                  <c:v>0.49785800000000002</c:v>
                </c:pt>
                <c:pt idx="675">
                  <c:v>0.72212500000000002</c:v>
                </c:pt>
                <c:pt idx="676">
                  <c:v>0.39098899999999998</c:v>
                </c:pt>
                <c:pt idx="677">
                  <c:v>1.06392</c:v>
                </c:pt>
                <c:pt idx="678">
                  <c:v>1.0045299999999999</c:v>
                </c:pt>
                <c:pt idx="679">
                  <c:v>0.95788600000000002</c:v>
                </c:pt>
                <c:pt idx="680">
                  <c:v>0.96982500000000005</c:v>
                </c:pt>
                <c:pt idx="681">
                  <c:v>0.957233</c:v>
                </c:pt>
                <c:pt idx="682">
                  <c:v>0.98343800000000003</c:v>
                </c:pt>
                <c:pt idx="683">
                  <c:v>1.05986</c:v>
                </c:pt>
                <c:pt idx="684">
                  <c:v>1.02481</c:v>
                </c:pt>
                <c:pt idx="685">
                  <c:v>0.83650400000000003</c:v>
                </c:pt>
                <c:pt idx="686">
                  <c:v>0.88465700000000003</c:v>
                </c:pt>
                <c:pt idx="687">
                  <c:v>0.65416700000000005</c:v>
                </c:pt>
                <c:pt idx="688">
                  <c:v>0.74923799999999996</c:v>
                </c:pt>
                <c:pt idx="689">
                  <c:v>0.566604</c:v>
                </c:pt>
                <c:pt idx="690">
                  <c:v>0.78559999999999997</c:v>
                </c:pt>
                <c:pt idx="691">
                  <c:v>0.72632300000000005</c:v>
                </c:pt>
                <c:pt idx="692">
                  <c:v>0.89826799999999996</c:v>
                </c:pt>
                <c:pt idx="693">
                  <c:v>0.87100100000000003</c:v>
                </c:pt>
                <c:pt idx="694">
                  <c:v>0.99863800000000003</c:v>
                </c:pt>
                <c:pt idx="695">
                  <c:v>1.022</c:v>
                </c:pt>
                <c:pt idx="696">
                  <c:v>1.12398</c:v>
                </c:pt>
                <c:pt idx="697">
                  <c:v>1.0992200000000001</c:v>
                </c:pt>
                <c:pt idx="698">
                  <c:v>1.02491</c:v>
                </c:pt>
                <c:pt idx="699">
                  <c:v>1.1104000000000001</c:v>
                </c:pt>
                <c:pt idx="700">
                  <c:v>1.14012</c:v>
                </c:pt>
                <c:pt idx="701">
                  <c:v>1.1783399999999999</c:v>
                </c:pt>
                <c:pt idx="702">
                  <c:v>1.24685</c:v>
                </c:pt>
                <c:pt idx="703">
                  <c:v>1.3347899999999999</c:v>
                </c:pt>
                <c:pt idx="704">
                  <c:v>1.29189</c:v>
                </c:pt>
                <c:pt idx="705">
                  <c:v>1.3386499999999999</c:v>
                </c:pt>
                <c:pt idx="706">
                  <c:v>1.30704</c:v>
                </c:pt>
                <c:pt idx="707">
                  <c:v>1.28159</c:v>
                </c:pt>
                <c:pt idx="708">
                  <c:v>1.26495</c:v>
                </c:pt>
                <c:pt idx="709">
                  <c:v>1.24353</c:v>
                </c:pt>
                <c:pt idx="710">
                  <c:v>1.2376199999999999</c:v>
                </c:pt>
                <c:pt idx="711">
                  <c:v>0.81959000000000004</c:v>
                </c:pt>
                <c:pt idx="712">
                  <c:v>1.0881700000000001</c:v>
                </c:pt>
                <c:pt idx="713">
                  <c:v>1.2277199999999999</c:v>
                </c:pt>
                <c:pt idx="714">
                  <c:v>0.62811799999999995</c:v>
                </c:pt>
                <c:pt idx="715">
                  <c:v>1.24851</c:v>
                </c:pt>
                <c:pt idx="716">
                  <c:v>1.06227</c:v>
                </c:pt>
                <c:pt idx="717">
                  <c:v>1.1551899999999999</c:v>
                </c:pt>
                <c:pt idx="718">
                  <c:v>0.88583500000000004</c:v>
                </c:pt>
                <c:pt idx="719">
                  <c:v>1.1607799999999999</c:v>
                </c:pt>
                <c:pt idx="720">
                  <c:v>1.2483</c:v>
                </c:pt>
                <c:pt idx="721">
                  <c:v>1.19241</c:v>
                </c:pt>
                <c:pt idx="722">
                  <c:v>1.02264</c:v>
                </c:pt>
                <c:pt idx="723">
                  <c:v>1.23245</c:v>
                </c:pt>
                <c:pt idx="724">
                  <c:v>1.1993100000000001</c:v>
                </c:pt>
                <c:pt idx="725">
                  <c:v>1.2160500000000001</c:v>
                </c:pt>
                <c:pt idx="726">
                  <c:v>1.2411300000000001</c:v>
                </c:pt>
                <c:pt idx="727">
                  <c:v>0.65414799999999995</c:v>
                </c:pt>
                <c:pt idx="728">
                  <c:v>1.23353</c:v>
                </c:pt>
                <c:pt idx="729">
                  <c:v>1.2095100000000001</c:v>
                </c:pt>
                <c:pt idx="730">
                  <c:v>1.22662</c:v>
                </c:pt>
                <c:pt idx="731">
                  <c:v>1.1339300000000001</c:v>
                </c:pt>
                <c:pt idx="732">
                  <c:v>1.15577</c:v>
                </c:pt>
                <c:pt idx="733">
                  <c:v>0.90237999999999996</c:v>
                </c:pt>
                <c:pt idx="734">
                  <c:v>1.1275599999999999</c:v>
                </c:pt>
                <c:pt idx="735">
                  <c:v>1.04277</c:v>
                </c:pt>
                <c:pt idx="736">
                  <c:v>1.22956</c:v>
                </c:pt>
                <c:pt idx="737">
                  <c:v>1.18584</c:v>
                </c:pt>
                <c:pt idx="738">
                  <c:v>1.27</c:v>
                </c:pt>
                <c:pt idx="739">
                  <c:v>1.2441899999999999</c:v>
                </c:pt>
                <c:pt idx="740">
                  <c:v>1.2829900000000001</c:v>
                </c:pt>
                <c:pt idx="741">
                  <c:v>1.27739</c:v>
                </c:pt>
                <c:pt idx="742">
                  <c:v>1.1973100000000001</c:v>
                </c:pt>
                <c:pt idx="743">
                  <c:v>1.2223999999999999</c:v>
                </c:pt>
                <c:pt idx="744">
                  <c:v>1.2103699999999999</c:v>
                </c:pt>
                <c:pt idx="745">
                  <c:v>1.1689700000000001</c:v>
                </c:pt>
                <c:pt idx="746">
                  <c:v>1.2594799999999999</c:v>
                </c:pt>
                <c:pt idx="747">
                  <c:v>1.2289399999999999</c:v>
                </c:pt>
                <c:pt idx="748">
                  <c:v>1.29836</c:v>
                </c:pt>
                <c:pt idx="749">
                  <c:v>0.73323300000000002</c:v>
                </c:pt>
                <c:pt idx="750">
                  <c:v>1.3583700000000001</c:v>
                </c:pt>
                <c:pt idx="751">
                  <c:v>0.86458000000000002</c:v>
                </c:pt>
                <c:pt idx="752">
                  <c:v>1.2662</c:v>
                </c:pt>
                <c:pt idx="753">
                  <c:v>1.28098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966-4386-8428-6AB6C80F56FD}"/>
            </c:ext>
          </c:extLst>
        </c:ser>
        <c:ser>
          <c:idx val="2"/>
          <c:order val="2"/>
          <c:tx>
            <c:strRef>
              <c:f>e_t!$C$1</c:f>
              <c:strCache>
                <c:ptCount val="1"/>
                <c:pt idx="0">
                  <c:v>ORB key-point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e_t!$C$2:$C$755</c:f>
              <c:numCache>
                <c:formatCode>General</c:formatCode>
                <c:ptCount val="754"/>
                <c:pt idx="0">
                  <c:v>1.0197799999999999</c:v>
                </c:pt>
                <c:pt idx="1">
                  <c:v>1.08873</c:v>
                </c:pt>
                <c:pt idx="2">
                  <c:v>1.01325</c:v>
                </c:pt>
                <c:pt idx="3">
                  <c:v>1.1422300000000001</c:v>
                </c:pt>
                <c:pt idx="4">
                  <c:v>1.1406400000000001</c:v>
                </c:pt>
                <c:pt idx="5">
                  <c:v>0.91065600000000002</c:v>
                </c:pt>
                <c:pt idx="6">
                  <c:v>1.25986</c:v>
                </c:pt>
                <c:pt idx="7">
                  <c:v>1.2948900000000001</c:v>
                </c:pt>
                <c:pt idx="8">
                  <c:v>1.33074</c:v>
                </c:pt>
                <c:pt idx="9">
                  <c:v>1.32755</c:v>
                </c:pt>
                <c:pt idx="10">
                  <c:v>1.1067400000000001</c:v>
                </c:pt>
                <c:pt idx="11">
                  <c:v>1.1886099999999999</c:v>
                </c:pt>
                <c:pt idx="12">
                  <c:v>1.2417</c:v>
                </c:pt>
                <c:pt idx="13">
                  <c:v>1.19295</c:v>
                </c:pt>
                <c:pt idx="14">
                  <c:v>1.2258</c:v>
                </c:pt>
                <c:pt idx="15">
                  <c:v>1.20259</c:v>
                </c:pt>
                <c:pt idx="16">
                  <c:v>0.81240999999999997</c:v>
                </c:pt>
                <c:pt idx="17">
                  <c:v>1.20245</c:v>
                </c:pt>
                <c:pt idx="18">
                  <c:v>1.18736</c:v>
                </c:pt>
                <c:pt idx="19">
                  <c:v>0.76383699999999999</c:v>
                </c:pt>
                <c:pt idx="20">
                  <c:v>1.2014499999999999</c:v>
                </c:pt>
                <c:pt idx="21">
                  <c:v>0.73660899999999996</c:v>
                </c:pt>
                <c:pt idx="22">
                  <c:v>1.1539200000000001</c:v>
                </c:pt>
                <c:pt idx="23">
                  <c:v>1.0258799999999999</c:v>
                </c:pt>
                <c:pt idx="24">
                  <c:v>1.16994</c:v>
                </c:pt>
                <c:pt idx="25">
                  <c:v>1.11469</c:v>
                </c:pt>
                <c:pt idx="26">
                  <c:v>1.1113200000000001</c:v>
                </c:pt>
                <c:pt idx="27">
                  <c:v>1.1300300000000001</c:v>
                </c:pt>
                <c:pt idx="28">
                  <c:v>0.88850499999999999</c:v>
                </c:pt>
                <c:pt idx="29">
                  <c:v>0.90849999999999997</c:v>
                </c:pt>
                <c:pt idx="30">
                  <c:v>0.77655600000000002</c:v>
                </c:pt>
                <c:pt idx="31">
                  <c:v>0.81479199999999996</c:v>
                </c:pt>
                <c:pt idx="32">
                  <c:v>0.96970400000000001</c:v>
                </c:pt>
                <c:pt idx="33">
                  <c:v>1.02207</c:v>
                </c:pt>
                <c:pt idx="34">
                  <c:v>0.87444699999999997</c:v>
                </c:pt>
                <c:pt idx="35">
                  <c:v>1.1185700000000001</c:v>
                </c:pt>
                <c:pt idx="36">
                  <c:v>0.91100499999999995</c:v>
                </c:pt>
                <c:pt idx="37">
                  <c:v>0.99424500000000005</c:v>
                </c:pt>
                <c:pt idx="38">
                  <c:v>0.82164400000000004</c:v>
                </c:pt>
                <c:pt idx="39">
                  <c:v>0.96884599999999998</c:v>
                </c:pt>
                <c:pt idx="40">
                  <c:v>0.87874799999999997</c:v>
                </c:pt>
                <c:pt idx="41">
                  <c:v>0.67742100000000005</c:v>
                </c:pt>
                <c:pt idx="42">
                  <c:v>0.97723499999999996</c:v>
                </c:pt>
                <c:pt idx="43">
                  <c:v>0.70838900000000005</c:v>
                </c:pt>
                <c:pt idx="44">
                  <c:v>0.47745700000000002</c:v>
                </c:pt>
                <c:pt idx="45">
                  <c:v>0.86129199999999995</c:v>
                </c:pt>
                <c:pt idx="46">
                  <c:v>0.84042600000000001</c:v>
                </c:pt>
                <c:pt idx="47">
                  <c:v>0.61934900000000004</c:v>
                </c:pt>
                <c:pt idx="48">
                  <c:v>0.70178799999999997</c:v>
                </c:pt>
                <c:pt idx="49">
                  <c:v>1.1917800000000001</c:v>
                </c:pt>
                <c:pt idx="50">
                  <c:v>1.3301000000000001</c:v>
                </c:pt>
                <c:pt idx="51">
                  <c:v>0.72309999999999997</c:v>
                </c:pt>
                <c:pt idx="52">
                  <c:v>0.74094599999999999</c:v>
                </c:pt>
                <c:pt idx="53">
                  <c:v>0.823434</c:v>
                </c:pt>
                <c:pt idx="54">
                  <c:v>0.44111299999999998</c:v>
                </c:pt>
                <c:pt idx="55">
                  <c:v>0.73401700000000003</c:v>
                </c:pt>
                <c:pt idx="56">
                  <c:v>0.29131299999999999</c:v>
                </c:pt>
                <c:pt idx="57">
                  <c:v>9.1710399999999997E-2</c:v>
                </c:pt>
                <c:pt idx="58">
                  <c:v>0.3926</c:v>
                </c:pt>
                <c:pt idx="59">
                  <c:v>0.67367600000000005</c:v>
                </c:pt>
                <c:pt idx="60">
                  <c:v>0.51711499999999999</c:v>
                </c:pt>
                <c:pt idx="61">
                  <c:v>0.34916599999999998</c:v>
                </c:pt>
                <c:pt idx="62">
                  <c:v>0.40814099999999998</c:v>
                </c:pt>
                <c:pt idx="63">
                  <c:v>0.16970099999999999</c:v>
                </c:pt>
                <c:pt idx="64">
                  <c:v>0.31464799999999998</c:v>
                </c:pt>
                <c:pt idx="65">
                  <c:v>0.31170900000000001</c:v>
                </c:pt>
                <c:pt idx="66">
                  <c:v>0.57680699999999996</c:v>
                </c:pt>
                <c:pt idx="67">
                  <c:v>0.45820100000000002</c:v>
                </c:pt>
                <c:pt idx="68">
                  <c:v>0.78643600000000002</c:v>
                </c:pt>
                <c:pt idx="69">
                  <c:v>0.92395400000000005</c:v>
                </c:pt>
                <c:pt idx="70">
                  <c:v>0.89326899999999998</c:v>
                </c:pt>
                <c:pt idx="71">
                  <c:v>0.90731600000000001</c:v>
                </c:pt>
                <c:pt idx="72">
                  <c:v>0.94105499999999997</c:v>
                </c:pt>
                <c:pt idx="73">
                  <c:v>1.0177099999999999</c:v>
                </c:pt>
                <c:pt idx="74">
                  <c:v>1.0465599999999999</c:v>
                </c:pt>
                <c:pt idx="75">
                  <c:v>1.0089600000000001</c:v>
                </c:pt>
                <c:pt idx="76">
                  <c:v>0.99502100000000004</c:v>
                </c:pt>
                <c:pt idx="77">
                  <c:v>0.98827399999999999</c:v>
                </c:pt>
                <c:pt idx="78">
                  <c:v>0.98286600000000002</c:v>
                </c:pt>
                <c:pt idx="79">
                  <c:v>0.99126000000000003</c:v>
                </c:pt>
                <c:pt idx="80">
                  <c:v>0.82902200000000004</c:v>
                </c:pt>
                <c:pt idx="81">
                  <c:v>0.86838800000000005</c:v>
                </c:pt>
                <c:pt idx="82">
                  <c:v>0.83872400000000003</c:v>
                </c:pt>
                <c:pt idx="83">
                  <c:v>0.90896699999999997</c:v>
                </c:pt>
                <c:pt idx="84">
                  <c:v>0.952515</c:v>
                </c:pt>
                <c:pt idx="85">
                  <c:v>0.94307300000000005</c:v>
                </c:pt>
                <c:pt idx="86">
                  <c:v>0.93839700000000004</c:v>
                </c:pt>
                <c:pt idx="87">
                  <c:v>1.0748200000000001</c:v>
                </c:pt>
                <c:pt idx="88">
                  <c:v>1.0604899999999999</c:v>
                </c:pt>
                <c:pt idx="89">
                  <c:v>1.0104500000000001</c:v>
                </c:pt>
                <c:pt idx="90">
                  <c:v>1.03172</c:v>
                </c:pt>
                <c:pt idx="91">
                  <c:v>1.04613</c:v>
                </c:pt>
                <c:pt idx="92">
                  <c:v>1.0633999999999999</c:v>
                </c:pt>
                <c:pt idx="93">
                  <c:v>1.02668</c:v>
                </c:pt>
                <c:pt idx="94">
                  <c:v>1.0392600000000001</c:v>
                </c:pt>
                <c:pt idx="95">
                  <c:v>1.0656000000000001</c:v>
                </c:pt>
                <c:pt idx="96">
                  <c:v>1.14571</c:v>
                </c:pt>
                <c:pt idx="97">
                  <c:v>1.1435599999999999</c:v>
                </c:pt>
                <c:pt idx="98">
                  <c:v>1.0769599999999999</c:v>
                </c:pt>
                <c:pt idx="99">
                  <c:v>1.2081200000000001</c:v>
                </c:pt>
                <c:pt idx="100">
                  <c:v>1.25393</c:v>
                </c:pt>
                <c:pt idx="101">
                  <c:v>1.28705</c:v>
                </c:pt>
                <c:pt idx="102">
                  <c:v>1.1482300000000001</c:v>
                </c:pt>
                <c:pt idx="103">
                  <c:v>1.3076399999999999</c:v>
                </c:pt>
                <c:pt idx="104">
                  <c:v>1.1814199999999999</c:v>
                </c:pt>
                <c:pt idx="105">
                  <c:v>1.1486000000000001</c:v>
                </c:pt>
                <c:pt idx="106">
                  <c:v>1.09575</c:v>
                </c:pt>
                <c:pt idx="107">
                  <c:v>1.1083099999999999</c:v>
                </c:pt>
                <c:pt idx="108">
                  <c:v>1.0974900000000001</c:v>
                </c:pt>
                <c:pt idx="109">
                  <c:v>1.04081</c:v>
                </c:pt>
                <c:pt idx="110">
                  <c:v>1.0617799999999999</c:v>
                </c:pt>
                <c:pt idx="111">
                  <c:v>1.0644499999999999</c:v>
                </c:pt>
                <c:pt idx="112">
                  <c:v>1.03783</c:v>
                </c:pt>
                <c:pt idx="113">
                  <c:v>0.97702999999999995</c:v>
                </c:pt>
                <c:pt idx="114">
                  <c:v>0.79183099999999995</c:v>
                </c:pt>
                <c:pt idx="115">
                  <c:v>0.77730600000000005</c:v>
                </c:pt>
                <c:pt idx="116">
                  <c:v>0.91875799999999996</c:v>
                </c:pt>
                <c:pt idx="117">
                  <c:v>0.99183900000000003</c:v>
                </c:pt>
                <c:pt idx="118">
                  <c:v>1.13653</c:v>
                </c:pt>
                <c:pt idx="119">
                  <c:v>1.1493500000000001</c:v>
                </c:pt>
                <c:pt idx="120">
                  <c:v>1.17964</c:v>
                </c:pt>
                <c:pt idx="121">
                  <c:v>1.1878500000000001</c:v>
                </c:pt>
                <c:pt idx="122">
                  <c:v>1.2176400000000001</c:v>
                </c:pt>
                <c:pt idx="123">
                  <c:v>1.1283099999999999</c:v>
                </c:pt>
                <c:pt idx="124">
                  <c:v>1.03105</c:v>
                </c:pt>
                <c:pt idx="125">
                  <c:v>1.1017300000000001</c:v>
                </c:pt>
                <c:pt idx="126">
                  <c:v>1.0112300000000001</c:v>
                </c:pt>
                <c:pt idx="127">
                  <c:v>1.16025</c:v>
                </c:pt>
                <c:pt idx="128">
                  <c:v>1.05684</c:v>
                </c:pt>
                <c:pt idx="129">
                  <c:v>0.73902800000000002</c:v>
                </c:pt>
                <c:pt idx="130">
                  <c:v>0.98272099999999996</c:v>
                </c:pt>
                <c:pt idx="131">
                  <c:v>0.97619400000000001</c:v>
                </c:pt>
                <c:pt idx="132">
                  <c:v>0.92188400000000004</c:v>
                </c:pt>
                <c:pt idx="133">
                  <c:v>1.0185999999999999</c:v>
                </c:pt>
                <c:pt idx="134">
                  <c:v>1.0683100000000001</c:v>
                </c:pt>
                <c:pt idx="135">
                  <c:v>1.0322100000000001</c:v>
                </c:pt>
                <c:pt idx="136">
                  <c:v>0.92905599999999999</c:v>
                </c:pt>
                <c:pt idx="137">
                  <c:v>0.45346500000000001</c:v>
                </c:pt>
                <c:pt idx="138">
                  <c:v>0.96474099999999996</c:v>
                </c:pt>
                <c:pt idx="139">
                  <c:v>0.88216600000000001</c:v>
                </c:pt>
                <c:pt idx="140">
                  <c:v>1.15195</c:v>
                </c:pt>
                <c:pt idx="141">
                  <c:v>1.2369699999999999</c:v>
                </c:pt>
                <c:pt idx="142">
                  <c:v>1.0850200000000001</c:v>
                </c:pt>
                <c:pt idx="143">
                  <c:v>1.2637400000000001</c:v>
                </c:pt>
                <c:pt idx="144">
                  <c:v>1.2659199999999999</c:v>
                </c:pt>
                <c:pt idx="145">
                  <c:v>1.2788200000000001</c:v>
                </c:pt>
                <c:pt idx="146">
                  <c:v>1.29297</c:v>
                </c:pt>
                <c:pt idx="147">
                  <c:v>1.31464</c:v>
                </c:pt>
                <c:pt idx="148">
                  <c:v>1.34385</c:v>
                </c:pt>
                <c:pt idx="149">
                  <c:v>1.37385</c:v>
                </c:pt>
                <c:pt idx="150">
                  <c:v>1.37988</c:v>
                </c:pt>
                <c:pt idx="151">
                  <c:v>1.3060099999999999</c:v>
                </c:pt>
                <c:pt idx="152">
                  <c:v>1.2980499999999999</c:v>
                </c:pt>
                <c:pt idx="153">
                  <c:v>1.2505900000000001</c:v>
                </c:pt>
                <c:pt idx="154">
                  <c:v>1.25932</c:v>
                </c:pt>
                <c:pt idx="155">
                  <c:v>1.13398</c:v>
                </c:pt>
                <c:pt idx="156">
                  <c:v>1.18953</c:v>
                </c:pt>
                <c:pt idx="157">
                  <c:v>1.2392099999999999</c:v>
                </c:pt>
                <c:pt idx="158">
                  <c:v>1.20482</c:v>
                </c:pt>
                <c:pt idx="159">
                  <c:v>1.2156</c:v>
                </c:pt>
                <c:pt idx="160">
                  <c:v>1.1873800000000001</c:v>
                </c:pt>
                <c:pt idx="161">
                  <c:v>1.2053</c:v>
                </c:pt>
                <c:pt idx="162">
                  <c:v>1.16632</c:v>
                </c:pt>
                <c:pt idx="163">
                  <c:v>1.1949399999999999</c:v>
                </c:pt>
                <c:pt idx="164">
                  <c:v>1.19231</c:v>
                </c:pt>
                <c:pt idx="165">
                  <c:v>1.1917</c:v>
                </c:pt>
                <c:pt idx="166">
                  <c:v>1.19546</c:v>
                </c:pt>
                <c:pt idx="167">
                  <c:v>1.13826</c:v>
                </c:pt>
                <c:pt idx="168">
                  <c:v>1.1639600000000001</c:v>
                </c:pt>
                <c:pt idx="169">
                  <c:v>1.1482300000000001</c:v>
                </c:pt>
                <c:pt idx="170">
                  <c:v>1.15185</c:v>
                </c:pt>
                <c:pt idx="171">
                  <c:v>1.1032299999999999</c:v>
                </c:pt>
                <c:pt idx="172">
                  <c:v>1.1535299999999999</c:v>
                </c:pt>
                <c:pt idx="173">
                  <c:v>0.93551200000000001</c:v>
                </c:pt>
                <c:pt idx="174">
                  <c:v>1.10928</c:v>
                </c:pt>
                <c:pt idx="175">
                  <c:v>1.13324</c:v>
                </c:pt>
                <c:pt idx="176">
                  <c:v>1.1789099999999999</c:v>
                </c:pt>
                <c:pt idx="177">
                  <c:v>1.1226</c:v>
                </c:pt>
                <c:pt idx="178">
                  <c:v>1.14175</c:v>
                </c:pt>
                <c:pt idx="179">
                  <c:v>1.1611899999999999</c:v>
                </c:pt>
                <c:pt idx="180">
                  <c:v>1.07863</c:v>
                </c:pt>
                <c:pt idx="181">
                  <c:v>1.0991599999999999</c:v>
                </c:pt>
                <c:pt idx="182">
                  <c:v>1.08883</c:v>
                </c:pt>
                <c:pt idx="183">
                  <c:v>1.13144</c:v>
                </c:pt>
                <c:pt idx="184">
                  <c:v>1.07199</c:v>
                </c:pt>
                <c:pt idx="185">
                  <c:v>1.03789</c:v>
                </c:pt>
                <c:pt idx="186">
                  <c:v>1.11056</c:v>
                </c:pt>
                <c:pt idx="187">
                  <c:v>1.12043</c:v>
                </c:pt>
                <c:pt idx="188">
                  <c:v>1.05318</c:v>
                </c:pt>
                <c:pt idx="189">
                  <c:v>1.06958</c:v>
                </c:pt>
                <c:pt idx="190">
                  <c:v>1.1826000000000001</c:v>
                </c:pt>
                <c:pt idx="191">
                  <c:v>1.1042000000000001</c:v>
                </c:pt>
                <c:pt idx="192">
                  <c:v>1.1035600000000001</c:v>
                </c:pt>
                <c:pt idx="193">
                  <c:v>0.995062</c:v>
                </c:pt>
                <c:pt idx="194">
                  <c:v>1.1941999999999999</c:v>
                </c:pt>
                <c:pt idx="195">
                  <c:v>1.2223900000000001</c:v>
                </c:pt>
                <c:pt idx="196">
                  <c:v>1.2224900000000001</c:v>
                </c:pt>
                <c:pt idx="197">
                  <c:v>1.2500800000000001</c:v>
                </c:pt>
                <c:pt idx="198">
                  <c:v>1.20638</c:v>
                </c:pt>
                <c:pt idx="199">
                  <c:v>1.01847</c:v>
                </c:pt>
                <c:pt idx="200">
                  <c:v>1.25298</c:v>
                </c:pt>
                <c:pt idx="201">
                  <c:v>1.2642</c:v>
                </c:pt>
                <c:pt idx="202">
                  <c:v>1.3020099999999999</c:v>
                </c:pt>
                <c:pt idx="203">
                  <c:v>1.32097</c:v>
                </c:pt>
                <c:pt idx="204">
                  <c:v>1.3956999999999999</c:v>
                </c:pt>
                <c:pt idx="205">
                  <c:v>1.31843</c:v>
                </c:pt>
                <c:pt idx="206">
                  <c:v>1.28339</c:v>
                </c:pt>
                <c:pt idx="207">
                  <c:v>1.26092</c:v>
                </c:pt>
                <c:pt idx="208">
                  <c:v>1.24417</c:v>
                </c:pt>
                <c:pt idx="209">
                  <c:v>1.24424</c:v>
                </c:pt>
                <c:pt idx="210">
                  <c:v>1.2023299999999999</c:v>
                </c:pt>
                <c:pt idx="211">
                  <c:v>1.1539900000000001</c:v>
                </c:pt>
                <c:pt idx="212">
                  <c:v>1.1822999999999999</c:v>
                </c:pt>
                <c:pt idx="213">
                  <c:v>1.0704400000000001</c:v>
                </c:pt>
                <c:pt idx="214">
                  <c:v>1.0925100000000001</c:v>
                </c:pt>
                <c:pt idx="215">
                  <c:v>1.1628000000000001</c:v>
                </c:pt>
                <c:pt idx="216">
                  <c:v>1.19604</c:v>
                </c:pt>
                <c:pt idx="217">
                  <c:v>1.18581</c:v>
                </c:pt>
                <c:pt idx="218">
                  <c:v>1.1575899999999999</c:v>
                </c:pt>
                <c:pt idx="219">
                  <c:v>1.1905600000000001</c:v>
                </c:pt>
                <c:pt idx="220">
                  <c:v>0.56952000000000003</c:v>
                </c:pt>
                <c:pt idx="221">
                  <c:v>1.1545799999999999</c:v>
                </c:pt>
                <c:pt idx="222">
                  <c:v>1.03661</c:v>
                </c:pt>
                <c:pt idx="223">
                  <c:v>0.61135300000000004</c:v>
                </c:pt>
                <c:pt idx="224">
                  <c:v>1.10795</c:v>
                </c:pt>
                <c:pt idx="225">
                  <c:v>0.42904100000000001</c:v>
                </c:pt>
                <c:pt idx="226">
                  <c:v>0.53516300000000006</c:v>
                </c:pt>
                <c:pt idx="227">
                  <c:v>1.1542399999999999</c:v>
                </c:pt>
                <c:pt idx="228">
                  <c:v>1.05047</c:v>
                </c:pt>
                <c:pt idx="229">
                  <c:v>0.68269000000000002</c:v>
                </c:pt>
                <c:pt idx="230">
                  <c:v>1.1896100000000001</c:v>
                </c:pt>
                <c:pt idx="231">
                  <c:v>1.1803699999999999</c:v>
                </c:pt>
                <c:pt idx="232">
                  <c:v>1.1949799999999999</c:v>
                </c:pt>
                <c:pt idx="233">
                  <c:v>1.2004600000000001</c:v>
                </c:pt>
                <c:pt idx="234">
                  <c:v>1.1522699999999999</c:v>
                </c:pt>
                <c:pt idx="235">
                  <c:v>0.754131</c:v>
                </c:pt>
                <c:pt idx="236">
                  <c:v>1.23203</c:v>
                </c:pt>
                <c:pt idx="237">
                  <c:v>1.1433199999999999</c:v>
                </c:pt>
                <c:pt idx="238">
                  <c:v>1.04451</c:v>
                </c:pt>
                <c:pt idx="239">
                  <c:v>1.18116</c:v>
                </c:pt>
                <c:pt idx="240">
                  <c:v>1.16062</c:v>
                </c:pt>
                <c:pt idx="241">
                  <c:v>1.1255500000000001</c:v>
                </c:pt>
                <c:pt idx="242">
                  <c:v>1.1343799999999999</c:v>
                </c:pt>
                <c:pt idx="243">
                  <c:v>1.07378</c:v>
                </c:pt>
                <c:pt idx="244">
                  <c:v>1.1955499999999999</c:v>
                </c:pt>
                <c:pt idx="245">
                  <c:v>1.01031</c:v>
                </c:pt>
                <c:pt idx="246">
                  <c:v>1.1102700000000001</c:v>
                </c:pt>
                <c:pt idx="247">
                  <c:v>0.95992200000000005</c:v>
                </c:pt>
                <c:pt idx="248">
                  <c:v>1.05928</c:v>
                </c:pt>
                <c:pt idx="249">
                  <c:v>1.1504099999999999</c:v>
                </c:pt>
                <c:pt idx="250">
                  <c:v>1.1462000000000001</c:v>
                </c:pt>
                <c:pt idx="251">
                  <c:v>1.0799700000000001</c:v>
                </c:pt>
                <c:pt idx="252">
                  <c:v>1.2057199999999999</c:v>
                </c:pt>
                <c:pt idx="253">
                  <c:v>1.2180800000000001</c:v>
                </c:pt>
                <c:pt idx="254">
                  <c:v>1.2402</c:v>
                </c:pt>
                <c:pt idx="255">
                  <c:v>1.24003</c:v>
                </c:pt>
                <c:pt idx="256">
                  <c:v>1.2442899999999999</c:v>
                </c:pt>
                <c:pt idx="257">
                  <c:v>1.38754</c:v>
                </c:pt>
                <c:pt idx="258">
                  <c:v>1.3777299999999999</c:v>
                </c:pt>
                <c:pt idx="259">
                  <c:v>1.35493</c:v>
                </c:pt>
                <c:pt idx="260">
                  <c:v>1.3014600000000001</c:v>
                </c:pt>
                <c:pt idx="261">
                  <c:v>1.2668999999999999</c:v>
                </c:pt>
                <c:pt idx="262">
                  <c:v>1.14391</c:v>
                </c:pt>
                <c:pt idx="263">
                  <c:v>1.19808</c:v>
                </c:pt>
                <c:pt idx="264">
                  <c:v>1.1579900000000001</c:v>
                </c:pt>
                <c:pt idx="265">
                  <c:v>0.94202399999999997</c:v>
                </c:pt>
                <c:pt idx="266">
                  <c:v>1.06681</c:v>
                </c:pt>
                <c:pt idx="267">
                  <c:v>0.81674999999999998</c:v>
                </c:pt>
                <c:pt idx="268">
                  <c:v>0.86408399999999996</c:v>
                </c:pt>
                <c:pt idx="269">
                  <c:v>0.82586199999999999</c:v>
                </c:pt>
                <c:pt idx="270">
                  <c:v>0.86660499999999996</c:v>
                </c:pt>
                <c:pt idx="271">
                  <c:v>0.96237499999999998</c:v>
                </c:pt>
                <c:pt idx="272">
                  <c:v>0.854993</c:v>
                </c:pt>
                <c:pt idx="273">
                  <c:v>0.82894599999999996</c:v>
                </c:pt>
                <c:pt idx="274">
                  <c:v>0.88965700000000003</c:v>
                </c:pt>
                <c:pt idx="275">
                  <c:v>0.71135499999999996</c:v>
                </c:pt>
                <c:pt idx="276">
                  <c:v>0.96768299999999996</c:v>
                </c:pt>
                <c:pt idx="277">
                  <c:v>0.96534200000000003</c:v>
                </c:pt>
                <c:pt idx="278">
                  <c:v>0.81593899999999997</c:v>
                </c:pt>
                <c:pt idx="279">
                  <c:v>0.80354599999999998</c:v>
                </c:pt>
                <c:pt idx="280">
                  <c:v>0.86650899999999997</c:v>
                </c:pt>
                <c:pt idx="281">
                  <c:v>0.78796600000000006</c:v>
                </c:pt>
                <c:pt idx="282">
                  <c:v>0.72318099999999996</c:v>
                </c:pt>
                <c:pt idx="283">
                  <c:v>0.94185600000000003</c:v>
                </c:pt>
                <c:pt idx="284">
                  <c:v>0.89596200000000004</c:v>
                </c:pt>
                <c:pt idx="285">
                  <c:v>0.87156299999999998</c:v>
                </c:pt>
                <c:pt idx="286">
                  <c:v>0.78391699999999997</c:v>
                </c:pt>
                <c:pt idx="287">
                  <c:v>0.86293600000000004</c:v>
                </c:pt>
                <c:pt idx="288">
                  <c:v>0.86540700000000004</c:v>
                </c:pt>
                <c:pt idx="289">
                  <c:v>0.92819399999999996</c:v>
                </c:pt>
                <c:pt idx="290">
                  <c:v>0.92118199999999995</c:v>
                </c:pt>
                <c:pt idx="291">
                  <c:v>0.971391</c:v>
                </c:pt>
                <c:pt idx="292">
                  <c:v>0.95103199999999999</c:v>
                </c:pt>
                <c:pt idx="293">
                  <c:v>0.77057600000000004</c:v>
                </c:pt>
                <c:pt idx="294">
                  <c:v>0.96682699999999999</c:v>
                </c:pt>
                <c:pt idx="295">
                  <c:v>0.99944900000000003</c:v>
                </c:pt>
                <c:pt idx="296">
                  <c:v>1.01759</c:v>
                </c:pt>
                <c:pt idx="297">
                  <c:v>1.0987100000000001</c:v>
                </c:pt>
                <c:pt idx="298">
                  <c:v>1.0938600000000001</c:v>
                </c:pt>
                <c:pt idx="299">
                  <c:v>0.56926299999999996</c:v>
                </c:pt>
                <c:pt idx="300">
                  <c:v>1.0968500000000001</c:v>
                </c:pt>
                <c:pt idx="301">
                  <c:v>1.09904</c:v>
                </c:pt>
                <c:pt idx="302">
                  <c:v>1.19987</c:v>
                </c:pt>
                <c:pt idx="303">
                  <c:v>1.3202100000000001</c:v>
                </c:pt>
                <c:pt idx="304">
                  <c:v>1.3428500000000001</c:v>
                </c:pt>
                <c:pt idx="305">
                  <c:v>1.2590699999999999</c:v>
                </c:pt>
                <c:pt idx="306">
                  <c:v>1.2325600000000001</c:v>
                </c:pt>
                <c:pt idx="307">
                  <c:v>1.12117</c:v>
                </c:pt>
                <c:pt idx="308">
                  <c:v>0.87619100000000005</c:v>
                </c:pt>
                <c:pt idx="309">
                  <c:v>0.76043000000000005</c:v>
                </c:pt>
                <c:pt idx="310">
                  <c:v>0.836364</c:v>
                </c:pt>
                <c:pt idx="311">
                  <c:v>1.0468299999999999</c:v>
                </c:pt>
                <c:pt idx="312">
                  <c:v>0.85892000000000002</c:v>
                </c:pt>
                <c:pt idx="313">
                  <c:v>0.97800399999999998</c:v>
                </c:pt>
                <c:pt idx="314">
                  <c:v>0.97192900000000004</c:v>
                </c:pt>
                <c:pt idx="315">
                  <c:v>1.0297400000000001</c:v>
                </c:pt>
                <c:pt idx="316">
                  <c:v>1.21384</c:v>
                </c:pt>
                <c:pt idx="317">
                  <c:v>0.88831199999999999</c:v>
                </c:pt>
                <c:pt idx="318">
                  <c:v>0.76073800000000003</c:v>
                </c:pt>
                <c:pt idx="319">
                  <c:v>0.76475099999999996</c:v>
                </c:pt>
                <c:pt idx="320">
                  <c:v>0.75490999999999997</c:v>
                </c:pt>
                <c:pt idx="321">
                  <c:v>0.65767699999999996</c:v>
                </c:pt>
                <c:pt idx="322">
                  <c:v>0.52529199999999998</c:v>
                </c:pt>
                <c:pt idx="323">
                  <c:v>0.54676800000000003</c:v>
                </c:pt>
                <c:pt idx="324">
                  <c:v>0.57723899999999995</c:v>
                </c:pt>
                <c:pt idx="325">
                  <c:v>0.227048</c:v>
                </c:pt>
                <c:pt idx="326">
                  <c:v>0.19122800000000001</c:v>
                </c:pt>
                <c:pt idx="327">
                  <c:v>0.31380000000000002</c:v>
                </c:pt>
                <c:pt idx="328">
                  <c:v>0.49007899999999999</c:v>
                </c:pt>
                <c:pt idx="329">
                  <c:v>0.93327199999999999</c:v>
                </c:pt>
                <c:pt idx="330">
                  <c:v>0.90440799999999999</c:v>
                </c:pt>
                <c:pt idx="331">
                  <c:v>0.31501099999999999</c:v>
                </c:pt>
                <c:pt idx="332">
                  <c:v>0.24515600000000001</c:v>
                </c:pt>
                <c:pt idx="333">
                  <c:v>0.170929</c:v>
                </c:pt>
                <c:pt idx="334">
                  <c:v>0.55942499999999995</c:v>
                </c:pt>
                <c:pt idx="335">
                  <c:v>0.523586</c:v>
                </c:pt>
                <c:pt idx="336">
                  <c:v>0.66635800000000001</c:v>
                </c:pt>
                <c:pt idx="337">
                  <c:v>0.13195100000000001</c:v>
                </c:pt>
                <c:pt idx="338">
                  <c:v>0.50973199999999996</c:v>
                </c:pt>
                <c:pt idx="339">
                  <c:v>0.912825</c:v>
                </c:pt>
                <c:pt idx="340">
                  <c:v>1.054</c:v>
                </c:pt>
                <c:pt idx="341">
                  <c:v>0.92879500000000004</c:v>
                </c:pt>
                <c:pt idx="342">
                  <c:v>0.89958800000000005</c:v>
                </c:pt>
                <c:pt idx="343">
                  <c:v>1.12127</c:v>
                </c:pt>
                <c:pt idx="344">
                  <c:v>1.23664</c:v>
                </c:pt>
                <c:pt idx="345">
                  <c:v>1.2458499999999999</c:v>
                </c:pt>
                <c:pt idx="346">
                  <c:v>1.29969</c:v>
                </c:pt>
                <c:pt idx="347">
                  <c:v>1.34979</c:v>
                </c:pt>
                <c:pt idx="348">
                  <c:v>1.38025</c:v>
                </c:pt>
                <c:pt idx="349">
                  <c:v>1.39557</c:v>
                </c:pt>
                <c:pt idx="350">
                  <c:v>1.2968500000000001</c:v>
                </c:pt>
                <c:pt idx="351">
                  <c:v>1.30576</c:v>
                </c:pt>
                <c:pt idx="352">
                  <c:v>1.23559</c:v>
                </c:pt>
                <c:pt idx="353">
                  <c:v>1.1440699999999999</c:v>
                </c:pt>
                <c:pt idx="354">
                  <c:v>1.08162</c:v>
                </c:pt>
                <c:pt idx="355">
                  <c:v>0.61157799999999995</c:v>
                </c:pt>
                <c:pt idx="356">
                  <c:v>0.62752600000000003</c:v>
                </c:pt>
                <c:pt idx="357">
                  <c:v>0.88064799999999999</c:v>
                </c:pt>
                <c:pt idx="358">
                  <c:v>0.89333200000000001</c:v>
                </c:pt>
                <c:pt idx="359">
                  <c:v>0.92157800000000001</c:v>
                </c:pt>
                <c:pt idx="360">
                  <c:v>0.72781799999999996</c:v>
                </c:pt>
                <c:pt idx="361">
                  <c:v>0.42719800000000002</c:v>
                </c:pt>
                <c:pt idx="362">
                  <c:v>0.63760499999999998</c:v>
                </c:pt>
                <c:pt idx="363">
                  <c:v>0.81642199999999998</c:v>
                </c:pt>
                <c:pt idx="364">
                  <c:v>0.97204000000000002</c:v>
                </c:pt>
                <c:pt idx="365">
                  <c:v>0.998691</c:v>
                </c:pt>
                <c:pt idx="366">
                  <c:v>0.85258199999999995</c:v>
                </c:pt>
                <c:pt idx="367">
                  <c:v>0.97565599999999997</c:v>
                </c:pt>
                <c:pt idx="368">
                  <c:v>1.04776</c:v>
                </c:pt>
                <c:pt idx="369">
                  <c:v>1.1156900000000001</c:v>
                </c:pt>
                <c:pt idx="370">
                  <c:v>1.1045</c:v>
                </c:pt>
                <c:pt idx="371">
                  <c:v>1.1164799999999999</c:v>
                </c:pt>
                <c:pt idx="372">
                  <c:v>1.1458299999999999</c:v>
                </c:pt>
                <c:pt idx="373">
                  <c:v>1.06724</c:v>
                </c:pt>
                <c:pt idx="374">
                  <c:v>1.0801499999999999</c:v>
                </c:pt>
                <c:pt idx="375">
                  <c:v>1.1320600000000001</c:v>
                </c:pt>
                <c:pt idx="376">
                  <c:v>1.03881</c:v>
                </c:pt>
                <c:pt idx="377">
                  <c:v>1.0847800000000001</c:v>
                </c:pt>
                <c:pt idx="378">
                  <c:v>1.09721</c:v>
                </c:pt>
                <c:pt idx="379">
                  <c:v>1.0400100000000001</c:v>
                </c:pt>
                <c:pt idx="380">
                  <c:v>0.99318499999999998</c:v>
                </c:pt>
                <c:pt idx="381">
                  <c:v>1.0951500000000001</c:v>
                </c:pt>
                <c:pt idx="382">
                  <c:v>1.0521400000000001</c:v>
                </c:pt>
                <c:pt idx="383">
                  <c:v>0.93658799999999998</c:v>
                </c:pt>
                <c:pt idx="384">
                  <c:v>1.1160600000000001</c:v>
                </c:pt>
                <c:pt idx="385">
                  <c:v>0.92504200000000003</c:v>
                </c:pt>
                <c:pt idx="386">
                  <c:v>1.12188</c:v>
                </c:pt>
                <c:pt idx="387">
                  <c:v>1.12727</c:v>
                </c:pt>
                <c:pt idx="388">
                  <c:v>1.0800399999999999</c:v>
                </c:pt>
                <c:pt idx="389">
                  <c:v>0.97789000000000004</c:v>
                </c:pt>
                <c:pt idx="390">
                  <c:v>1.13273</c:v>
                </c:pt>
                <c:pt idx="391">
                  <c:v>1.1879200000000001</c:v>
                </c:pt>
                <c:pt idx="392">
                  <c:v>1.2034100000000001</c:v>
                </c:pt>
                <c:pt idx="393">
                  <c:v>1.17052</c:v>
                </c:pt>
                <c:pt idx="394">
                  <c:v>0.81287600000000004</c:v>
                </c:pt>
                <c:pt idx="395">
                  <c:v>1.1509100000000001</c:v>
                </c:pt>
                <c:pt idx="396">
                  <c:v>1.0946899999999999</c:v>
                </c:pt>
                <c:pt idx="397">
                  <c:v>1.07172</c:v>
                </c:pt>
                <c:pt idx="398">
                  <c:v>1.0773200000000001</c:v>
                </c:pt>
                <c:pt idx="399">
                  <c:v>1.1250599999999999</c:v>
                </c:pt>
                <c:pt idx="400">
                  <c:v>1.11774</c:v>
                </c:pt>
                <c:pt idx="401">
                  <c:v>1.08731</c:v>
                </c:pt>
                <c:pt idx="402">
                  <c:v>1.0507599999999999</c:v>
                </c:pt>
                <c:pt idx="403">
                  <c:v>0.981213</c:v>
                </c:pt>
                <c:pt idx="404">
                  <c:v>1.0891</c:v>
                </c:pt>
                <c:pt idx="405">
                  <c:v>1.0702</c:v>
                </c:pt>
                <c:pt idx="406">
                  <c:v>1.1877599999999999</c:v>
                </c:pt>
                <c:pt idx="407">
                  <c:v>1.3282</c:v>
                </c:pt>
                <c:pt idx="408">
                  <c:v>1.3093999999999999</c:v>
                </c:pt>
                <c:pt idx="409">
                  <c:v>1.22854</c:v>
                </c:pt>
                <c:pt idx="410">
                  <c:v>1.15889</c:v>
                </c:pt>
                <c:pt idx="411">
                  <c:v>1.18533</c:v>
                </c:pt>
                <c:pt idx="412">
                  <c:v>1.15276</c:v>
                </c:pt>
                <c:pt idx="413">
                  <c:v>0.18748100000000001</c:v>
                </c:pt>
                <c:pt idx="414">
                  <c:v>1.1162399999999999</c:v>
                </c:pt>
                <c:pt idx="415">
                  <c:v>1.0886199999999999</c:v>
                </c:pt>
                <c:pt idx="416">
                  <c:v>1.06073</c:v>
                </c:pt>
                <c:pt idx="417">
                  <c:v>1.0649900000000001</c:v>
                </c:pt>
                <c:pt idx="418">
                  <c:v>1.0014700000000001</c:v>
                </c:pt>
                <c:pt idx="419">
                  <c:v>1.0516300000000001</c:v>
                </c:pt>
                <c:pt idx="420">
                  <c:v>1.09884</c:v>
                </c:pt>
                <c:pt idx="421">
                  <c:v>1.10388</c:v>
                </c:pt>
                <c:pt idx="422">
                  <c:v>0.99942600000000004</c:v>
                </c:pt>
                <c:pt idx="423">
                  <c:v>0.878996</c:v>
                </c:pt>
                <c:pt idx="424">
                  <c:v>1.0427999999999999</c:v>
                </c:pt>
                <c:pt idx="425">
                  <c:v>1.13585</c:v>
                </c:pt>
                <c:pt idx="426">
                  <c:v>0.65170899999999998</c:v>
                </c:pt>
                <c:pt idx="427">
                  <c:v>1.0387900000000001</c:v>
                </c:pt>
                <c:pt idx="428">
                  <c:v>1.0454699999999999</c:v>
                </c:pt>
                <c:pt idx="429">
                  <c:v>0.94872699999999999</c:v>
                </c:pt>
                <c:pt idx="430">
                  <c:v>1.04356</c:v>
                </c:pt>
                <c:pt idx="431">
                  <c:v>0.98166399999999998</c:v>
                </c:pt>
                <c:pt idx="432">
                  <c:v>0.96123199999999998</c:v>
                </c:pt>
                <c:pt idx="433">
                  <c:v>1.0155099999999999</c:v>
                </c:pt>
                <c:pt idx="434">
                  <c:v>0.95361600000000002</c:v>
                </c:pt>
                <c:pt idx="435">
                  <c:v>0.96451699999999996</c:v>
                </c:pt>
                <c:pt idx="436">
                  <c:v>1.0591900000000001</c:v>
                </c:pt>
                <c:pt idx="437">
                  <c:v>1.0216400000000001</c:v>
                </c:pt>
                <c:pt idx="438">
                  <c:v>1.0705</c:v>
                </c:pt>
                <c:pt idx="439">
                  <c:v>1.2358100000000001</c:v>
                </c:pt>
                <c:pt idx="440">
                  <c:v>1.0112399999999999</c:v>
                </c:pt>
                <c:pt idx="441">
                  <c:v>0.87227699999999997</c:v>
                </c:pt>
                <c:pt idx="442">
                  <c:v>1.26684</c:v>
                </c:pt>
                <c:pt idx="443">
                  <c:v>0.84684300000000001</c:v>
                </c:pt>
                <c:pt idx="444">
                  <c:v>1.2410399999999999</c:v>
                </c:pt>
                <c:pt idx="445">
                  <c:v>1.2743899999999999</c:v>
                </c:pt>
                <c:pt idx="446">
                  <c:v>1.2936300000000001</c:v>
                </c:pt>
                <c:pt idx="447">
                  <c:v>1.2915000000000001</c:v>
                </c:pt>
                <c:pt idx="448">
                  <c:v>1.25682</c:v>
                </c:pt>
                <c:pt idx="449">
                  <c:v>1.1802699999999999</c:v>
                </c:pt>
                <c:pt idx="450">
                  <c:v>0.72383900000000001</c:v>
                </c:pt>
                <c:pt idx="451">
                  <c:v>0.99933099999999997</c:v>
                </c:pt>
                <c:pt idx="452">
                  <c:v>1.3657699999999999</c:v>
                </c:pt>
                <c:pt idx="453">
                  <c:v>1.29091</c:v>
                </c:pt>
                <c:pt idx="454">
                  <c:v>0.174734</c:v>
                </c:pt>
                <c:pt idx="455">
                  <c:v>0.96867199999999998</c:v>
                </c:pt>
                <c:pt idx="456">
                  <c:v>1.20133</c:v>
                </c:pt>
                <c:pt idx="457">
                  <c:v>0.93607600000000002</c:v>
                </c:pt>
                <c:pt idx="458">
                  <c:v>1.13496</c:v>
                </c:pt>
                <c:pt idx="459">
                  <c:v>1.26213</c:v>
                </c:pt>
                <c:pt idx="460">
                  <c:v>0.46534799999999998</c:v>
                </c:pt>
                <c:pt idx="461">
                  <c:v>1.18838</c:v>
                </c:pt>
                <c:pt idx="462">
                  <c:v>0.93898499999999996</c:v>
                </c:pt>
                <c:pt idx="463">
                  <c:v>1.1673800000000001</c:v>
                </c:pt>
                <c:pt idx="464">
                  <c:v>1.15856</c:v>
                </c:pt>
                <c:pt idx="465">
                  <c:v>0.115345</c:v>
                </c:pt>
                <c:pt idx="466">
                  <c:v>1.1757500000000001</c:v>
                </c:pt>
                <c:pt idx="467">
                  <c:v>0.99389000000000005</c:v>
                </c:pt>
                <c:pt idx="468">
                  <c:v>1.10768</c:v>
                </c:pt>
                <c:pt idx="469">
                  <c:v>1.0742799999999999</c:v>
                </c:pt>
                <c:pt idx="470">
                  <c:v>1.1171899999999999</c:v>
                </c:pt>
                <c:pt idx="471">
                  <c:v>1.12923</c:v>
                </c:pt>
                <c:pt idx="472">
                  <c:v>0.96064899999999998</c:v>
                </c:pt>
                <c:pt idx="473">
                  <c:v>0.97916899999999996</c:v>
                </c:pt>
                <c:pt idx="474">
                  <c:v>0.85194300000000001</c:v>
                </c:pt>
                <c:pt idx="475">
                  <c:v>0.42317399999999999</c:v>
                </c:pt>
                <c:pt idx="476">
                  <c:v>1.08253</c:v>
                </c:pt>
                <c:pt idx="477">
                  <c:v>1.13148</c:v>
                </c:pt>
                <c:pt idx="478">
                  <c:v>1.1127400000000001</c:v>
                </c:pt>
                <c:pt idx="479">
                  <c:v>1.18038</c:v>
                </c:pt>
                <c:pt idx="480">
                  <c:v>1.1790099999999999</c:v>
                </c:pt>
                <c:pt idx="481">
                  <c:v>1.1941600000000001</c:v>
                </c:pt>
                <c:pt idx="482">
                  <c:v>1.17357</c:v>
                </c:pt>
                <c:pt idx="483">
                  <c:v>1.13354</c:v>
                </c:pt>
                <c:pt idx="484">
                  <c:v>1.1623000000000001</c:v>
                </c:pt>
                <c:pt idx="485">
                  <c:v>1.1534599999999999</c:v>
                </c:pt>
                <c:pt idx="486">
                  <c:v>1.1610100000000001</c:v>
                </c:pt>
                <c:pt idx="487">
                  <c:v>1.1715800000000001</c:v>
                </c:pt>
                <c:pt idx="488">
                  <c:v>1.17727</c:v>
                </c:pt>
                <c:pt idx="489">
                  <c:v>1.1957599999999999</c:v>
                </c:pt>
                <c:pt idx="490">
                  <c:v>1.1752199999999999</c:v>
                </c:pt>
                <c:pt idx="491">
                  <c:v>1.2225200000000001</c:v>
                </c:pt>
                <c:pt idx="492">
                  <c:v>1.2205600000000001</c:v>
                </c:pt>
                <c:pt idx="493">
                  <c:v>1.2710600000000001</c:v>
                </c:pt>
                <c:pt idx="494">
                  <c:v>1.33334</c:v>
                </c:pt>
                <c:pt idx="495">
                  <c:v>1.3220000000000001</c:v>
                </c:pt>
                <c:pt idx="496">
                  <c:v>1.38368</c:v>
                </c:pt>
                <c:pt idx="497">
                  <c:v>1.3492299999999999</c:v>
                </c:pt>
                <c:pt idx="498">
                  <c:v>1.3285499999999999</c:v>
                </c:pt>
                <c:pt idx="499">
                  <c:v>1.27841</c:v>
                </c:pt>
                <c:pt idx="500">
                  <c:v>1.24939</c:v>
                </c:pt>
                <c:pt idx="501">
                  <c:v>1.2239100000000001</c:v>
                </c:pt>
                <c:pt idx="502">
                  <c:v>1.2130399999999999</c:v>
                </c:pt>
                <c:pt idx="503">
                  <c:v>1.22021</c:v>
                </c:pt>
                <c:pt idx="504">
                  <c:v>1.18621</c:v>
                </c:pt>
                <c:pt idx="505">
                  <c:v>1.1651899999999999</c:v>
                </c:pt>
                <c:pt idx="506">
                  <c:v>1.1641900000000001</c:v>
                </c:pt>
                <c:pt idx="507">
                  <c:v>1.18815</c:v>
                </c:pt>
                <c:pt idx="508">
                  <c:v>1.1789099999999999</c:v>
                </c:pt>
                <c:pt idx="509">
                  <c:v>1.1652199999999999</c:v>
                </c:pt>
                <c:pt idx="510">
                  <c:v>1.1673100000000001</c:v>
                </c:pt>
                <c:pt idx="511">
                  <c:v>1.18218</c:v>
                </c:pt>
                <c:pt idx="512">
                  <c:v>1.1146</c:v>
                </c:pt>
                <c:pt idx="513">
                  <c:v>0.64723299999999995</c:v>
                </c:pt>
                <c:pt idx="514">
                  <c:v>1.1102000000000001</c:v>
                </c:pt>
                <c:pt idx="515">
                  <c:v>1.09277</c:v>
                </c:pt>
                <c:pt idx="516">
                  <c:v>1.0688599999999999</c:v>
                </c:pt>
                <c:pt idx="517">
                  <c:v>1.07552</c:v>
                </c:pt>
                <c:pt idx="518">
                  <c:v>1.0832900000000001</c:v>
                </c:pt>
                <c:pt idx="519">
                  <c:v>1.07111</c:v>
                </c:pt>
                <c:pt idx="520">
                  <c:v>0.56547999999999998</c:v>
                </c:pt>
                <c:pt idx="521">
                  <c:v>1.0819399999999999</c:v>
                </c:pt>
                <c:pt idx="522">
                  <c:v>1.09572</c:v>
                </c:pt>
                <c:pt idx="523">
                  <c:v>1.07734</c:v>
                </c:pt>
                <c:pt idx="524">
                  <c:v>1.0106299999999999</c:v>
                </c:pt>
                <c:pt idx="525">
                  <c:v>1.1117600000000001</c:v>
                </c:pt>
                <c:pt idx="526">
                  <c:v>0.87872099999999997</c:v>
                </c:pt>
                <c:pt idx="527">
                  <c:v>1.0007200000000001</c:v>
                </c:pt>
                <c:pt idx="528">
                  <c:v>0.82128800000000002</c:v>
                </c:pt>
                <c:pt idx="529">
                  <c:v>1.0907199999999999</c:v>
                </c:pt>
                <c:pt idx="530">
                  <c:v>1.0723400000000001</c:v>
                </c:pt>
                <c:pt idx="531">
                  <c:v>0.94923599999999997</c:v>
                </c:pt>
                <c:pt idx="532">
                  <c:v>0.98483900000000002</c:v>
                </c:pt>
                <c:pt idx="533">
                  <c:v>1.1220300000000001</c:v>
                </c:pt>
                <c:pt idx="534">
                  <c:v>1.1663600000000001</c:v>
                </c:pt>
                <c:pt idx="535">
                  <c:v>1.1664699999999999</c:v>
                </c:pt>
                <c:pt idx="536">
                  <c:v>0.74294899999999997</c:v>
                </c:pt>
                <c:pt idx="537">
                  <c:v>1.1920599999999999</c:v>
                </c:pt>
                <c:pt idx="538">
                  <c:v>1.27955</c:v>
                </c:pt>
                <c:pt idx="539">
                  <c:v>1.2965800000000001</c:v>
                </c:pt>
                <c:pt idx="540">
                  <c:v>0.90295800000000004</c:v>
                </c:pt>
                <c:pt idx="541">
                  <c:v>1.3243400000000001</c:v>
                </c:pt>
                <c:pt idx="542">
                  <c:v>1.36303</c:v>
                </c:pt>
                <c:pt idx="543">
                  <c:v>1.38009</c:v>
                </c:pt>
                <c:pt idx="544">
                  <c:v>1.38151</c:v>
                </c:pt>
                <c:pt idx="545">
                  <c:v>1.3559300000000001</c:v>
                </c:pt>
                <c:pt idx="546">
                  <c:v>1.2880400000000001</c:v>
                </c:pt>
                <c:pt idx="547">
                  <c:v>1.28979</c:v>
                </c:pt>
                <c:pt idx="548">
                  <c:v>1.24102</c:v>
                </c:pt>
                <c:pt idx="549">
                  <c:v>1.2496700000000001</c:v>
                </c:pt>
                <c:pt idx="550">
                  <c:v>1.22322</c:v>
                </c:pt>
                <c:pt idx="551">
                  <c:v>1.1780999999999999</c:v>
                </c:pt>
                <c:pt idx="552">
                  <c:v>1.1821699999999999</c:v>
                </c:pt>
                <c:pt idx="553">
                  <c:v>1.12822</c:v>
                </c:pt>
                <c:pt idx="554">
                  <c:v>1.1363000000000001</c:v>
                </c:pt>
                <c:pt idx="555">
                  <c:v>1.11497</c:v>
                </c:pt>
                <c:pt idx="556">
                  <c:v>1.06877</c:v>
                </c:pt>
                <c:pt idx="557">
                  <c:v>1.13924</c:v>
                </c:pt>
                <c:pt idx="558">
                  <c:v>1.08751</c:v>
                </c:pt>
                <c:pt idx="559">
                  <c:v>1.0762400000000001</c:v>
                </c:pt>
                <c:pt idx="560">
                  <c:v>1.1166</c:v>
                </c:pt>
                <c:pt idx="561">
                  <c:v>1.05149</c:v>
                </c:pt>
                <c:pt idx="562">
                  <c:v>0.43890800000000002</c:v>
                </c:pt>
                <c:pt idx="563">
                  <c:v>1.06802</c:v>
                </c:pt>
                <c:pt idx="564">
                  <c:v>0.95738000000000001</c:v>
                </c:pt>
                <c:pt idx="565">
                  <c:v>0.89551999999999998</c:v>
                </c:pt>
                <c:pt idx="566">
                  <c:v>1.10063</c:v>
                </c:pt>
                <c:pt idx="567">
                  <c:v>1.08477</c:v>
                </c:pt>
                <c:pt idx="568">
                  <c:v>1.0599400000000001</c:v>
                </c:pt>
                <c:pt idx="569">
                  <c:v>0.99663000000000002</c:v>
                </c:pt>
                <c:pt idx="570">
                  <c:v>1.1117900000000001</c:v>
                </c:pt>
                <c:pt idx="571">
                  <c:v>1.0224299999999999</c:v>
                </c:pt>
                <c:pt idx="572">
                  <c:v>0.85782599999999998</c:v>
                </c:pt>
                <c:pt idx="573">
                  <c:v>1.0139800000000001</c:v>
                </c:pt>
                <c:pt idx="574">
                  <c:v>0.98294999999999999</c:v>
                </c:pt>
                <c:pt idx="575">
                  <c:v>1.01949</c:v>
                </c:pt>
                <c:pt idx="576">
                  <c:v>0.91316200000000003</c:v>
                </c:pt>
                <c:pt idx="577">
                  <c:v>1.0816300000000001</c:v>
                </c:pt>
                <c:pt idx="578">
                  <c:v>1.0534600000000001</c:v>
                </c:pt>
                <c:pt idx="579">
                  <c:v>1.0872200000000001</c:v>
                </c:pt>
                <c:pt idx="580">
                  <c:v>0.86372499999999997</c:v>
                </c:pt>
                <c:pt idx="581">
                  <c:v>1.05158</c:v>
                </c:pt>
                <c:pt idx="582">
                  <c:v>1.05541</c:v>
                </c:pt>
                <c:pt idx="583">
                  <c:v>0.99890199999999996</c:v>
                </c:pt>
                <c:pt idx="584">
                  <c:v>1.15293</c:v>
                </c:pt>
                <c:pt idx="585">
                  <c:v>1.06375</c:v>
                </c:pt>
                <c:pt idx="586">
                  <c:v>1.16957</c:v>
                </c:pt>
                <c:pt idx="587">
                  <c:v>1.1277600000000001</c:v>
                </c:pt>
                <c:pt idx="588">
                  <c:v>1.11398</c:v>
                </c:pt>
                <c:pt idx="589">
                  <c:v>1.1580600000000001</c:v>
                </c:pt>
                <c:pt idx="590">
                  <c:v>1.14977</c:v>
                </c:pt>
                <c:pt idx="591">
                  <c:v>1.1465799999999999</c:v>
                </c:pt>
                <c:pt idx="592">
                  <c:v>1.09354</c:v>
                </c:pt>
                <c:pt idx="593">
                  <c:v>1.05826</c:v>
                </c:pt>
                <c:pt idx="594">
                  <c:v>1.19648</c:v>
                </c:pt>
                <c:pt idx="595">
                  <c:v>1.2367600000000001</c:v>
                </c:pt>
                <c:pt idx="596">
                  <c:v>1.2305900000000001</c:v>
                </c:pt>
                <c:pt idx="597">
                  <c:v>0.61748400000000003</c:v>
                </c:pt>
                <c:pt idx="598">
                  <c:v>1.2342500000000001</c:v>
                </c:pt>
                <c:pt idx="599">
                  <c:v>1.2884199999999999</c:v>
                </c:pt>
                <c:pt idx="600">
                  <c:v>1.3420399999999999</c:v>
                </c:pt>
                <c:pt idx="601">
                  <c:v>1.3605799999999999</c:v>
                </c:pt>
                <c:pt idx="602">
                  <c:v>1.35287</c:v>
                </c:pt>
                <c:pt idx="603">
                  <c:v>1.3066800000000001</c:v>
                </c:pt>
                <c:pt idx="604">
                  <c:v>1.2560199999999999</c:v>
                </c:pt>
                <c:pt idx="605">
                  <c:v>1.24359</c:v>
                </c:pt>
                <c:pt idx="606">
                  <c:v>1.2132099999999999</c:v>
                </c:pt>
                <c:pt idx="607">
                  <c:v>1.1776599999999999</c:v>
                </c:pt>
                <c:pt idx="608">
                  <c:v>1.1361300000000001</c:v>
                </c:pt>
                <c:pt idx="609">
                  <c:v>1.15649</c:v>
                </c:pt>
                <c:pt idx="610">
                  <c:v>1.1309100000000001</c:v>
                </c:pt>
                <c:pt idx="611">
                  <c:v>1.0916399999999999</c:v>
                </c:pt>
                <c:pt idx="612">
                  <c:v>1.0909599999999999</c:v>
                </c:pt>
                <c:pt idx="613">
                  <c:v>1.08053</c:v>
                </c:pt>
                <c:pt idx="614">
                  <c:v>1.00709</c:v>
                </c:pt>
                <c:pt idx="615">
                  <c:v>0.96061799999999997</c:v>
                </c:pt>
                <c:pt idx="616">
                  <c:v>0.99485299999999999</c:v>
                </c:pt>
                <c:pt idx="617">
                  <c:v>1.1228199999999999</c:v>
                </c:pt>
                <c:pt idx="618">
                  <c:v>1.09901</c:v>
                </c:pt>
                <c:pt idx="619">
                  <c:v>1.0958399999999999</c:v>
                </c:pt>
                <c:pt idx="620">
                  <c:v>1.1108499999999999</c:v>
                </c:pt>
                <c:pt idx="621">
                  <c:v>0.94652400000000003</c:v>
                </c:pt>
                <c:pt idx="622">
                  <c:v>0.94335500000000005</c:v>
                </c:pt>
                <c:pt idx="623">
                  <c:v>0.97394099999999995</c:v>
                </c:pt>
                <c:pt idx="624">
                  <c:v>0.96202900000000002</c:v>
                </c:pt>
                <c:pt idx="625">
                  <c:v>1.00366</c:v>
                </c:pt>
                <c:pt idx="626">
                  <c:v>0.97459300000000004</c:v>
                </c:pt>
                <c:pt idx="627">
                  <c:v>0.93672900000000003</c:v>
                </c:pt>
                <c:pt idx="628">
                  <c:v>0.96781399999999995</c:v>
                </c:pt>
                <c:pt idx="629">
                  <c:v>0.81404200000000004</c:v>
                </c:pt>
                <c:pt idx="630">
                  <c:v>0.69846200000000003</c:v>
                </c:pt>
                <c:pt idx="631">
                  <c:v>0.62678800000000001</c:v>
                </c:pt>
                <c:pt idx="632">
                  <c:v>0.68354000000000004</c:v>
                </c:pt>
                <c:pt idx="633">
                  <c:v>0.72398600000000002</c:v>
                </c:pt>
                <c:pt idx="634">
                  <c:v>0.76316099999999998</c:v>
                </c:pt>
                <c:pt idx="635">
                  <c:v>0.45910499999999999</c:v>
                </c:pt>
                <c:pt idx="636">
                  <c:v>0.40166099999999999</c:v>
                </c:pt>
                <c:pt idx="637">
                  <c:v>0.46941300000000002</c:v>
                </c:pt>
                <c:pt idx="638">
                  <c:v>0.49535000000000001</c:v>
                </c:pt>
                <c:pt idx="639">
                  <c:v>0.74512</c:v>
                </c:pt>
                <c:pt idx="640">
                  <c:v>0.53820599999999996</c:v>
                </c:pt>
                <c:pt idx="641">
                  <c:v>0.56598700000000002</c:v>
                </c:pt>
                <c:pt idx="642">
                  <c:v>0.62775499999999995</c:v>
                </c:pt>
                <c:pt idx="643">
                  <c:v>0.82957899999999996</c:v>
                </c:pt>
                <c:pt idx="644">
                  <c:v>1.0055000000000001</c:v>
                </c:pt>
                <c:pt idx="645">
                  <c:v>0.878687</c:v>
                </c:pt>
                <c:pt idx="646">
                  <c:v>0.99655400000000005</c:v>
                </c:pt>
                <c:pt idx="647">
                  <c:v>1.1045</c:v>
                </c:pt>
                <c:pt idx="648">
                  <c:v>1.10863</c:v>
                </c:pt>
                <c:pt idx="649">
                  <c:v>1.2157899999999999</c:v>
                </c:pt>
                <c:pt idx="650">
                  <c:v>1.3649199999999999</c:v>
                </c:pt>
                <c:pt idx="651">
                  <c:v>1.39842</c:v>
                </c:pt>
                <c:pt idx="652">
                  <c:v>1.40052</c:v>
                </c:pt>
                <c:pt idx="653">
                  <c:v>1.2133100000000001</c:v>
                </c:pt>
                <c:pt idx="654">
                  <c:v>1.31257</c:v>
                </c:pt>
                <c:pt idx="655">
                  <c:v>1.20041</c:v>
                </c:pt>
                <c:pt idx="656">
                  <c:v>1.2044699999999999</c:v>
                </c:pt>
                <c:pt idx="657">
                  <c:v>1.16059</c:v>
                </c:pt>
                <c:pt idx="658">
                  <c:v>1.0160499999999999</c:v>
                </c:pt>
                <c:pt idx="659">
                  <c:v>1.0584100000000001</c:v>
                </c:pt>
                <c:pt idx="660">
                  <c:v>1.0882799999999999</c:v>
                </c:pt>
                <c:pt idx="661">
                  <c:v>1.0202199999999999</c:v>
                </c:pt>
                <c:pt idx="662">
                  <c:v>0.91605899999999996</c:v>
                </c:pt>
                <c:pt idx="663">
                  <c:v>0.50098900000000002</c:v>
                </c:pt>
                <c:pt idx="664">
                  <c:v>0.99942200000000003</c:v>
                </c:pt>
                <c:pt idx="665">
                  <c:v>0.93132999999999999</c:v>
                </c:pt>
                <c:pt idx="666">
                  <c:v>0.43713800000000003</c:v>
                </c:pt>
                <c:pt idx="667">
                  <c:v>0.88988599999999995</c:v>
                </c:pt>
                <c:pt idx="668">
                  <c:v>0.715673</c:v>
                </c:pt>
                <c:pt idx="669">
                  <c:v>1.03433</c:v>
                </c:pt>
                <c:pt idx="670">
                  <c:v>0.96876300000000004</c:v>
                </c:pt>
                <c:pt idx="671">
                  <c:v>1.0036</c:v>
                </c:pt>
                <c:pt idx="672">
                  <c:v>0.102715</c:v>
                </c:pt>
                <c:pt idx="673">
                  <c:v>0.23968800000000001</c:v>
                </c:pt>
                <c:pt idx="674">
                  <c:v>0.93105000000000004</c:v>
                </c:pt>
                <c:pt idx="675">
                  <c:v>1.0560099999999999</c:v>
                </c:pt>
                <c:pt idx="676">
                  <c:v>0.88946899999999995</c:v>
                </c:pt>
                <c:pt idx="677">
                  <c:v>0.54184600000000005</c:v>
                </c:pt>
                <c:pt idx="678">
                  <c:v>0.62110900000000002</c:v>
                </c:pt>
                <c:pt idx="679">
                  <c:v>0.92320599999999997</c:v>
                </c:pt>
                <c:pt idx="680">
                  <c:v>0.93386000000000002</c:v>
                </c:pt>
                <c:pt idx="681">
                  <c:v>0.94702500000000001</c:v>
                </c:pt>
                <c:pt idx="682">
                  <c:v>0.96091700000000002</c:v>
                </c:pt>
                <c:pt idx="683">
                  <c:v>0.43913400000000002</c:v>
                </c:pt>
                <c:pt idx="684">
                  <c:v>1.01637</c:v>
                </c:pt>
                <c:pt idx="685">
                  <c:v>0.95541399999999999</c:v>
                </c:pt>
                <c:pt idx="686">
                  <c:v>0.86441400000000002</c:v>
                </c:pt>
                <c:pt idx="687">
                  <c:v>0.58175900000000003</c:v>
                </c:pt>
                <c:pt idx="688">
                  <c:v>0.487597</c:v>
                </c:pt>
                <c:pt idx="689">
                  <c:v>0.70633599999999996</c:v>
                </c:pt>
                <c:pt idx="690">
                  <c:v>0.76287000000000005</c:v>
                </c:pt>
                <c:pt idx="691">
                  <c:v>0.85260100000000005</c:v>
                </c:pt>
                <c:pt idx="692">
                  <c:v>1.00244</c:v>
                </c:pt>
                <c:pt idx="693">
                  <c:v>0.90337000000000001</c:v>
                </c:pt>
                <c:pt idx="694">
                  <c:v>0.776895</c:v>
                </c:pt>
                <c:pt idx="695">
                  <c:v>0.82655999999999996</c:v>
                </c:pt>
                <c:pt idx="696">
                  <c:v>1.1173999999999999</c:v>
                </c:pt>
                <c:pt idx="697">
                  <c:v>1.1046</c:v>
                </c:pt>
                <c:pt idx="698">
                  <c:v>0.36368200000000001</c:v>
                </c:pt>
                <c:pt idx="699">
                  <c:v>1.0999300000000001</c:v>
                </c:pt>
                <c:pt idx="700">
                  <c:v>1.1452599999999999</c:v>
                </c:pt>
                <c:pt idx="701">
                  <c:v>1.18001</c:v>
                </c:pt>
                <c:pt idx="702">
                  <c:v>1.2742</c:v>
                </c:pt>
                <c:pt idx="703">
                  <c:v>1.3429599999999999</c:v>
                </c:pt>
                <c:pt idx="704">
                  <c:v>1.3670100000000001</c:v>
                </c:pt>
                <c:pt idx="705">
                  <c:v>1.3475999999999999</c:v>
                </c:pt>
                <c:pt idx="706">
                  <c:v>1.31542</c:v>
                </c:pt>
                <c:pt idx="707">
                  <c:v>1.3045800000000001</c:v>
                </c:pt>
                <c:pt idx="708">
                  <c:v>1.27441</c:v>
                </c:pt>
                <c:pt idx="709">
                  <c:v>1.2492399999999999</c:v>
                </c:pt>
                <c:pt idx="710">
                  <c:v>1.24333</c:v>
                </c:pt>
                <c:pt idx="711">
                  <c:v>1.2534099999999999</c:v>
                </c:pt>
                <c:pt idx="712">
                  <c:v>1.2203299999999999</c:v>
                </c:pt>
                <c:pt idx="713">
                  <c:v>1.2137100000000001</c:v>
                </c:pt>
                <c:pt idx="714">
                  <c:v>1.27318</c:v>
                </c:pt>
                <c:pt idx="715">
                  <c:v>1.0217400000000001</c:v>
                </c:pt>
                <c:pt idx="716">
                  <c:v>1.2398199999999999</c:v>
                </c:pt>
                <c:pt idx="717">
                  <c:v>1.21899</c:v>
                </c:pt>
                <c:pt idx="718">
                  <c:v>1.2304999999999999</c:v>
                </c:pt>
                <c:pt idx="719">
                  <c:v>1.2475400000000001</c:v>
                </c:pt>
                <c:pt idx="720">
                  <c:v>1.2264900000000001</c:v>
                </c:pt>
                <c:pt idx="721">
                  <c:v>1.2221200000000001</c:v>
                </c:pt>
                <c:pt idx="722">
                  <c:v>1.18642</c:v>
                </c:pt>
                <c:pt idx="723">
                  <c:v>1.2209300000000001</c:v>
                </c:pt>
                <c:pt idx="724">
                  <c:v>1.01783</c:v>
                </c:pt>
                <c:pt idx="725">
                  <c:v>1.2228600000000001</c:v>
                </c:pt>
                <c:pt idx="726">
                  <c:v>1.2455499999999999</c:v>
                </c:pt>
                <c:pt idx="727">
                  <c:v>0.90200199999999997</c:v>
                </c:pt>
                <c:pt idx="728">
                  <c:v>1.0341800000000001</c:v>
                </c:pt>
                <c:pt idx="729">
                  <c:v>0.90562100000000001</c:v>
                </c:pt>
                <c:pt idx="730">
                  <c:v>1.2169700000000001</c:v>
                </c:pt>
                <c:pt idx="731">
                  <c:v>0.16980799999999999</c:v>
                </c:pt>
                <c:pt idx="732">
                  <c:v>1.1517599999999999</c:v>
                </c:pt>
                <c:pt idx="733">
                  <c:v>1.16608</c:v>
                </c:pt>
                <c:pt idx="734">
                  <c:v>1.1435999999999999</c:v>
                </c:pt>
                <c:pt idx="735">
                  <c:v>1.1622399999999999</c:v>
                </c:pt>
                <c:pt idx="736">
                  <c:v>1.22732</c:v>
                </c:pt>
                <c:pt idx="737">
                  <c:v>1.2305699999999999</c:v>
                </c:pt>
                <c:pt idx="738">
                  <c:v>1.25549</c:v>
                </c:pt>
                <c:pt idx="739">
                  <c:v>1.26315</c:v>
                </c:pt>
                <c:pt idx="740">
                  <c:v>1.2785899999999999</c:v>
                </c:pt>
                <c:pt idx="741">
                  <c:v>1.2801400000000001</c:v>
                </c:pt>
                <c:pt idx="742">
                  <c:v>0.186556</c:v>
                </c:pt>
                <c:pt idx="743">
                  <c:v>1.2453399999999999</c:v>
                </c:pt>
                <c:pt idx="744">
                  <c:v>1.26098</c:v>
                </c:pt>
                <c:pt idx="745">
                  <c:v>1.2552399999999999</c:v>
                </c:pt>
                <c:pt idx="746">
                  <c:v>1.2779499999999999</c:v>
                </c:pt>
                <c:pt idx="747">
                  <c:v>1.23421</c:v>
                </c:pt>
                <c:pt idx="748">
                  <c:v>1.2961499999999999</c:v>
                </c:pt>
                <c:pt idx="749">
                  <c:v>1.19035</c:v>
                </c:pt>
                <c:pt idx="750">
                  <c:v>1.41344</c:v>
                </c:pt>
                <c:pt idx="751">
                  <c:v>1.4123699999999999</c:v>
                </c:pt>
                <c:pt idx="752">
                  <c:v>1.28596</c:v>
                </c:pt>
                <c:pt idx="753">
                  <c:v>1.2898099999999999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966-4386-8428-6AB6C80F56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90419600"/>
        <c:axId val="-990409264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e_t!$A$1</c15:sqref>
                        </c15:formulaRef>
                      </c:ext>
                    </c:extLst>
                    <c:strCache>
                      <c:ptCount val="1"/>
                      <c:pt idx="0">
                        <c:v>  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e_t!$A$2:$A$755</c15:sqref>
                        </c15:formulaRef>
                      </c:ext>
                    </c:extLst>
                    <c:numCache>
                      <c:formatCode>General</c:formatCode>
                      <c:ptCount val="75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  <c:pt idx="30">
                        <c:v>30</c:v>
                      </c:pt>
                      <c:pt idx="31">
                        <c:v>31</c:v>
                      </c:pt>
                      <c:pt idx="32">
                        <c:v>32</c:v>
                      </c:pt>
                      <c:pt idx="33">
                        <c:v>33</c:v>
                      </c:pt>
                      <c:pt idx="34">
                        <c:v>34</c:v>
                      </c:pt>
                      <c:pt idx="35">
                        <c:v>35</c:v>
                      </c:pt>
                      <c:pt idx="36">
                        <c:v>36</c:v>
                      </c:pt>
                      <c:pt idx="37">
                        <c:v>37</c:v>
                      </c:pt>
                      <c:pt idx="38">
                        <c:v>38</c:v>
                      </c:pt>
                      <c:pt idx="39">
                        <c:v>39</c:v>
                      </c:pt>
                      <c:pt idx="40">
                        <c:v>40</c:v>
                      </c:pt>
                      <c:pt idx="41">
                        <c:v>41</c:v>
                      </c:pt>
                      <c:pt idx="42">
                        <c:v>42</c:v>
                      </c:pt>
                      <c:pt idx="43">
                        <c:v>43</c:v>
                      </c:pt>
                      <c:pt idx="44">
                        <c:v>44</c:v>
                      </c:pt>
                      <c:pt idx="45">
                        <c:v>45</c:v>
                      </c:pt>
                      <c:pt idx="46">
                        <c:v>46</c:v>
                      </c:pt>
                      <c:pt idx="47">
                        <c:v>47</c:v>
                      </c:pt>
                      <c:pt idx="48">
                        <c:v>48</c:v>
                      </c:pt>
                      <c:pt idx="49">
                        <c:v>49</c:v>
                      </c:pt>
                      <c:pt idx="50">
                        <c:v>50</c:v>
                      </c:pt>
                      <c:pt idx="51">
                        <c:v>51</c:v>
                      </c:pt>
                      <c:pt idx="52">
                        <c:v>52</c:v>
                      </c:pt>
                      <c:pt idx="53">
                        <c:v>53</c:v>
                      </c:pt>
                      <c:pt idx="54">
                        <c:v>54</c:v>
                      </c:pt>
                      <c:pt idx="55">
                        <c:v>55</c:v>
                      </c:pt>
                      <c:pt idx="56">
                        <c:v>56</c:v>
                      </c:pt>
                      <c:pt idx="57">
                        <c:v>57</c:v>
                      </c:pt>
                      <c:pt idx="58">
                        <c:v>58</c:v>
                      </c:pt>
                      <c:pt idx="59">
                        <c:v>59</c:v>
                      </c:pt>
                      <c:pt idx="60">
                        <c:v>60</c:v>
                      </c:pt>
                      <c:pt idx="61">
                        <c:v>61</c:v>
                      </c:pt>
                      <c:pt idx="62">
                        <c:v>62</c:v>
                      </c:pt>
                      <c:pt idx="63">
                        <c:v>63</c:v>
                      </c:pt>
                      <c:pt idx="64">
                        <c:v>64</c:v>
                      </c:pt>
                      <c:pt idx="65">
                        <c:v>65</c:v>
                      </c:pt>
                      <c:pt idx="66">
                        <c:v>66</c:v>
                      </c:pt>
                      <c:pt idx="67">
                        <c:v>67</c:v>
                      </c:pt>
                      <c:pt idx="68">
                        <c:v>68</c:v>
                      </c:pt>
                      <c:pt idx="69">
                        <c:v>69</c:v>
                      </c:pt>
                      <c:pt idx="70">
                        <c:v>70</c:v>
                      </c:pt>
                      <c:pt idx="71">
                        <c:v>71</c:v>
                      </c:pt>
                      <c:pt idx="72">
                        <c:v>72</c:v>
                      </c:pt>
                      <c:pt idx="73">
                        <c:v>73</c:v>
                      </c:pt>
                      <c:pt idx="74">
                        <c:v>74</c:v>
                      </c:pt>
                      <c:pt idx="75">
                        <c:v>75</c:v>
                      </c:pt>
                      <c:pt idx="76">
                        <c:v>76</c:v>
                      </c:pt>
                      <c:pt idx="77">
                        <c:v>77</c:v>
                      </c:pt>
                      <c:pt idx="78">
                        <c:v>78</c:v>
                      </c:pt>
                      <c:pt idx="79">
                        <c:v>79</c:v>
                      </c:pt>
                      <c:pt idx="80">
                        <c:v>80</c:v>
                      </c:pt>
                      <c:pt idx="81">
                        <c:v>81</c:v>
                      </c:pt>
                      <c:pt idx="82">
                        <c:v>82</c:v>
                      </c:pt>
                      <c:pt idx="83">
                        <c:v>83</c:v>
                      </c:pt>
                      <c:pt idx="84">
                        <c:v>84</c:v>
                      </c:pt>
                      <c:pt idx="85">
                        <c:v>85</c:v>
                      </c:pt>
                      <c:pt idx="86">
                        <c:v>86</c:v>
                      </c:pt>
                      <c:pt idx="87">
                        <c:v>87</c:v>
                      </c:pt>
                      <c:pt idx="88">
                        <c:v>88</c:v>
                      </c:pt>
                      <c:pt idx="89">
                        <c:v>89</c:v>
                      </c:pt>
                      <c:pt idx="90">
                        <c:v>90</c:v>
                      </c:pt>
                      <c:pt idx="91">
                        <c:v>91</c:v>
                      </c:pt>
                      <c:pt idx="92">
                        <c:v>92</c:v>
                      </c:pt>
                      <c:pt idx="93">
                        <c:v>93</c:v>
                      </c:pt>
                      <c:pt idx="94">
                        <c:v>94</c:v>
                      </c:pt>
                      <c:pt idx="95">
                        <c:v>95</c:v>
                      </c:pt>
                      <c:pt idx="96">
                        <c:v>96</c:v>
                      </c:pt>
                      <c:pt idx="97">
                        <c:v>97</c:v>
                      </c:pt>
                      <c:pt idx="98">
                        <c:v>98</c:v>
                      </c:pt>
                      <c:pt idx="99">
                        <c:v>99</c:v>
                      </c:pt>
                      <c:pt idx="100">
                        <c:v>100</c:v>
                      </c:pt>
                      <c:pt idx="101">
                        <c:v>101</c:v>
                      </c:pt>
                      <c:pt idx="102">
                        <c:v>102</c:v>
                      </c:pt>
                      <c:pt idx="103">
                        <c:v>103</c:v>
                      </c:pt>
                      <c:pt idx="104">
                        <c:v>104</c:v>
                      </c:pt>
                      <c:pt idx="105">
                        <c:v>105</c:v>
                      </c:pt>
                      <c:pt idx="106">
                        <c:v>106</c:v>
                      </c:pt>
                      <c:pt idx="107">
                        <c:v>107</c:v>
                      </c:pt>
                      <c:pt idx="108">
                        <c:v>108</c:v>
                      </c:pt>
                      <c:pt idx="109">
                        <c:v>109</c:v>
                      </c:pt>
                      <c:pt idx="110">
                        <c:v>110</c:v>
                      </c:pt>
                      <c:pt idx="111">
                        <c:v>111</c:v>
                      </c:pt>
                      <c:pt idx="112">
                        <c:v>112</c:v>
                      </c:pt>
                      <c:pt idx="113">
                        <c:v>113</c:v>
                      </c:pt>
                      <c:pt idx="114">
                        <c:v>114</c:v>
                      </c:pt>
                      <c:pt idx="115">
                        <c:v>115</c:v>
                      </c:pt>
                      <c:pt idx="116">
                        <c:v>116</c:v>
                      </c:pt>
                      <c:pt idx="117">
                        <c:v>117</c:v>
                      </c:pt>
                      <c:pt idx="118">
                        <c:v>118</c:v>
                      </c:pt>
                      <c:pt idx="119">
                        <c:v>119</c:v>
                      </c:pt>
                      <c:pt idx="120">
                        <c:v>120</c:v>
                      </c:pt>
                      <c:pt idx="121">
                        <c:v>121</c:v>
                      </c:pt>
                      <c:pt idx="122">
                        <c:v>122</c:v>
                      </c:pt>
                      <c:pt idx="123">
                        <c:v>123</c:v>
                      </c:pt>
                      <c:pt idx="124">
                        <c:v>124</c:v>
                      </c:pt>
                      <c:pt idx="125">
                        <c:v>125</c:v>
                      </c:pt>
                      <c:pt idx="126">
                        <c:v>126</c:v>
                      </c:pt>
                      <c:pt idx="127">
                        <c:v>127</c:v>
                      </c:pt>
                      <c:pt idx="128">
                        <c:v>128</c:v>
                      </c:pt>
                      <c:pt idx="129">
                        <c:v>129</c:v>
                      </c:pt>
                      <c:pt idx="130">
                        <c:v>130</c:v>
                      </c:pt>
                      <c:pt idx="131">
                        <c:v>131</c:v>
                      </c:pt>
                      <c:pt idx="132">
                        <c:v>132</c:v>
                      </c:pt>
                      <c:pt idx="133">
                        <c:v>133</c:v>
                      </c:pt>
                      <c:pt idx="134">
                        <c:v>134</c:v>
                      </c:pt>
                      <c:pt idx="135">
                        <c:v>135</c:v>
                      </c:pt>
                      <c:pt idx="136">
                        <c:v>136</c:v>
                      </c:pt>
                      <c:pt idx="137">
                        <c:v>137</c:v>
                      </c:pt>
                      <c:pt idx="138">
                        <c:v>138</c:v>
                      </c:pt>
                      <c:pt idx="139">
                        <c:v>139</c:v>
                      </c:pt>
                      <c:pt idx="140">
                        <c:v>140</c:v>
                      </c:pt>
                      <c:pt idx="141">
                        <c:v>141</c:v>
                      </c:pt>
                      <c:pt idx="142">
                        <c:v>142</c:v>
                      </c:pt>
                      <c:pt idx="143">
                        <c:v>143</c:v>
                      </c:pt>
                      <c:pt idx="144">
                        <c:v>144</c:v>
                      </c:pt>
                      <c:pt idx="145">
                        <c:v>145</c:v>
                      </c:pt>
                      <c:pt idx="146">
                        <c:v>146</c:v>
                      </c:pt>
                      <c:pt idx="147">
                        <c:v>147</c:v>
                      </c:pt>
                      <c:pt idx="148">
                        <c:v>148</c:v>
                      </c:pt>
                      <c:pt idx="149">
                        <c:v>149</c:v>
                      </c:pt>
                      <c:pt idx="150">
                        <c:v>150</c:v>
                      </c:pt>
                      <c:pt idx="151">
                        <c:v>151</c:v>
                      </c:pt>
                      <c:pt idx="152">
                        <c:v>152</c:v>
                      </c:pt>
                      <c:pt idx="153">
                        <c:v>153</c:v>
                      </c:pt>
                      <c:pt idx="154">
                        <c:v>154</c:v>
                      </c:pt>
                      <c:pt idx="155">
                        <c:v>155</c:v>
                      </c:pt>
                      <c:pt idx="156">
                        <c:v>156</c:v>
                      </c:pt>
                      <c:pt idx="157">
                        <c:v>157</c:v>
                      </c:pt>
                      <c:pt idx="158">
                        <c:v>158</c:v>
                      </c:pt>
                      <c:pt idx="159">
                        <c:v>159</c:v>
                      </c:pt>
                      <c:pt idx="160">
                        <c:v>160</c:v>
                      </c:pt>
                      <c:pt idx="161">
                        <c:v>161</c:v>
                      </c:pt>
                      <c:pt idx="162">
                        <c:v>162</c:v>
                      </c:pt>
                      <c:pt idx="163">
                        <c:v>163</c:v>
                      </c:pt>
                      <c:pt idx="164">
                        <c:v>164</c:v>
                      </c:pt>
                      <c:pt idx="165">
                        <c:v>165</c:v>
                      </c:pt>
                      <c:pt idx="166">
                        <c:v>166</c:v>
                      </c:pt>
                      <c:pt idx="167">
                        <c:v>167</c:v>
                      </c:pt>
                      <c:pt idx="168">
                        <c:v>168</c:v>
                      </c:pt>
                      <c:pt idx="169">
                        <c:v>169</c:v>
                      </c:pt>
                      <c:pt idx="170">
                        <c:v>170</c:v>
                      </c:pt>
                      <c:pt idx="171">
                        <c:v>171</c:v>
                      </c:pt>
                      <c:pt idx="172">
                        <c:v>172</c:v>
                      </c:pt>
                      <c:pt idx="173">
                        <c:v>173</c:v>
                      </c:pt>
                      <c:pt idx="174">
                        <c:v>174</c:v>
                      </c:pt>
                      <c:pt idx="175">
                        <c:v>175</c:v>
                      </c:pt>
                      <c:pt idx="176">
                        <c:v>176</c:v>
                      </c:pt>
                      <c:pt idx="177">
                        <c:v>177</c:v>
                      </c:pt>
                      <c:pt idx="178">
                        <c:v>178</c:v>
                      </c:pt>
                      <c:pt idx="179">
                        <c:v>179</c:v>
                      </c:pt>
                      <c:pt idx="180">
                        <c:v>180</c:v>
                      </c:pt>
                      <c:pt idx="181">
                        <c:v>181</c:v>
                      </c:pt>
                      <c:pt idx="182">
                        <c:v>182</c:v>
                      </c:pt>
                      <c:pt idx="183">
                        <c:v>183</c:v>
                      </c:pt>
                      <c:pt idx="184">
                        <c:v>184</c:v>
                      </c:pt>
                      <c:pt idx="185">
                        <c:v>185</c:v>
                      </c:pt>
                      <c:pt idx="186">
                        <c:v>186</c:v>
                      </c:pt>
                      <c:pt idx="187">
                        <c:v>187</c:v>
                      </c:pt>
                      <c:pt idx="188">
                        <c:v>188</c:v>
                      </c:pt>
                      <c:pt idx="189">
                        <c:v>189</c:v>
                      </c:pt>
                      <c:pt idx="190">
                        <c:v>190</c:v>
                      </c:pt>
                      <c:pt idx="191">
                        <c:v>191</c:v>
                      </c:pt>
                      <c:pt idx="192">
                        <c:v>192</c:v>
                      </c:pt>
                      <c:pt idx="193">
                        <c:v>193</c:v>
                      </c:pt>
                      <c:pt idx="194">
                        <c:v>194</c:v>
                      </c:pt>
                      <c:pt idx="195">
                        <c:v>195</c:v>
                      </c:pt>
                      <c:pt idx="196">
                        <c:v>196</c:v>
                      </c:pt>
                      <c:pt idx="197">
                        <c:v>197</c:v>
                      </c:pt>
                      <c:pt idx="198">
                        <c:v>198</c:v>
                      </c:pt>
                      <c:pt idx="199">
                        <c:v>199</c:v>
                      </c:pt>
                      <c:pt idx="200">
                        <c:v>200</c:v>
                      </c:pt>
                      <c:pt idx="201">
                        <c:v>201</c:v>
                      </c:pt>
                      <c:pt idx="202">
                        <c:v>202</c:v>
                      </c:pt>
                      <c:pt idx="203">
                        <c:v>203</c:v>
                      </c:pt>
                      <c:pt idx="204">
                        <c:v>204</c:v>
                      </c:pt>
                      <c:pt idx="205">
                        <c:v>205</c:v>
                      </c:pt>
                      <c:pt idx="206">
                        <c:v>206</c:v>
                      </c:pt>
                      <c:pt idx="207">
                        <c:v>207</c:v>
                      </c:pt>
                      <c:pt idx="208">
                        <c:v>208</c:v>
                      </c:pt>
                      <c:pt idx="209">
                        <c:v>209</c:v>
                      </c:pt>
                      <c:pt idx="210">
                        <c:v>210</c:v>
                      </c:pt>
                      <c:pt idx="211">
                        <c:v>211</c:v>
                      </c:pt>
                      <c:pt idx="212">
                        <c:v>212</c:v>
                      </c:pt>
                      <c:pt idx="213">
                        <c:v>213</c:v>
                      </c:pt>
                      <c:pt idx="214">
                        <c:v>214</c:v>
                      </c:pt>
                      <c:pt idx="215">
                        <c:v>215</c:v>
                      </c:pt>
                      <c:pt idx="216">
                        <c:v>216</c:v>
                      </c:pt>
                      <c:pt idx="217">
                        <c:v>217</c:v>
                      </c:pt>
                      <c:pt idx="218">
                        <c:v>218</c:v>
                      </c:pt>
                      <c:pt idx="219">
                        <c:v>219</c:v>
                      </c:pt>
                      <c:pt idx="220">
                        <c:v>220</c:v>
                      </c:pt>
                      <c:pt idx="221">
                        <c:v>221</c:v>
                      </c:pt>
                      <c:pt idx="222">
                        <c:v>222</c:v>
                      </c:pt>
                      <c:pt idx="223">
                        <c:v>223</c:v>
                      </c:pt>
                      <c:pt idx="224">
                        <c:v>224</c:v>
                      </c:pt>
                      <c:pt idx="225">
                        <c:v>225</c:v>
                      </c:pt>
                      <c:pt idx="226">
                        <c:v>226</c:v>
                      </c:pt>
                      <c:pt idx="227">
                        <c:v>227</c:v>
                      </c:pt>
                      <c:pt idx="228">
                        <c:v>228</c:v>
                      </c:pt>
                      <c:pt idx="229">
                        <c:v>229</c:v>
                      </c:pt>
                      <c:pt idx="230">
                        <c:v>230</c:v>
                      </c:pt>
                      <c:pt idx="231">
                        <c:v>231</c:v>
                      </c:pt>
                      <c:pt idx="232">
                        <c:v>232</c:v>
                      </c:pt>
                      <c:pt idx="233">
                        <c:v>233</c:v>
                      </c:pt>
                      <c:pt idx="234">
                        <c:v>234</c:v>
                      </c:pt>
                      <c:pt idx="235">
                        <c:v>235</c:v>
                      </c:pt>
                      <c:pt idx="236">
                        <c:v>236</c:v>
                      </c:pt>
                      <c:pt idx="237">
                        <c:v>237</c:v>
                      </c:pt>
                      <c:pt idx="238">
                        <c:v>238</c:v>
                      </c:pt>
                      <c:pt idx="239">
                        <c:v>239</c:v>
                      </c:pt>
                      <c:pt idx="240">
                        <c:v>240</c:v>
                      </c:pt>
                      <c:pt idx="241">
                        <c:v>241</c:v>
                      </c:pt>
                      <c:pt idx="242">
                        <c:v>242</c:v>
                      </c:pt>
                      <c:pt idx="243">
                        <c:v>243</c:v>
                      </c:pt>
                      <c:pt idx="244">
                        <c:v>244</c:v>
                      </c:pt>
                      <c:pt idx="245">
                        <c:v>245</c:v>
                      </c:pt>
                      <c:pt idx="246">
                        <c:v>246</c:v>
                      </c:pt>
                      <c:pt idx="247">
                        <c:v>247</c:v>
                      </c:pt>
                      <c:pt idx="248">
                        <c:v>248</c:v>
                      </c:pt>
                      <c:pt idx="249">
                        <c:v>249</c:v>
                      </c:pt>
                      <c:pt idx="250">
                        <c:v>250</c:v>
                      </c:pt>
                      <c:pt idx="251">
                        <c:v>251</c:v>
                      </c:pt>
                      <c:pt idx="252">
                        <c:v>252</c:v>
                      </c:pt>
                      <c:pt idx="253">
                        <c:v>253</c:v>
                      </c:pt>
                      <c:pt idx="254">
                        <c:v>254</c:v>
                      </c:pt>
                      <c:pt idx="255">
                        <c:v>255</c:v>
                      </c:pt>
                      <c:pt idx="256">
                        <c:v>256</c:v>
                      </c:pt>
                      <c:pt idx="257">
                        <c:v>257</c:v>
                      </c:pt>
                      <c:pt idx="258">
                        <c:v>258</c:v>
                      </c:pt>
                      <c:pt idx="259">
                        <c:v>259</c:v>
                      </c:pt>
                      <c:pt idx="260">
                        <c:v>260</c:v>
                      </c:pt>
                      <c:pt idx="261">
                        <c:v>261</c:v>
                      </c:pt>
                      <c:pt idx="262">
                        <c:v>262</c:v>
                      </c:pt>
                      <c:pt idx="263">
                        <c:v>263</c:v>
                      </c:pt>
                      <c:pt idx="264">
                        <c:v>264</c:v>
                      </c:pt>
                      <c:pt idx="265">
                        <c:v>265</c:v>
                      </c:pt>
                      <c:pt idx="266">
                        <c:v>266</c:v>
                      </c:pt>
                      <c:pt idx="267">
                        <c:v>267</c:v>
                      </c:pt>
                      <c:pt idx="268">
                        <c:v>268</c:v>
                      </c:pt>
                      <c:pt idx="269">
                        <c:v>269</c:v>
                      </c:pt>
                      <c:pt idx="270">
                        <c:v>270</c:v>
                      </c:pt>
                      <c:pt idx="271">
                        <c:v>271</c:v>
                      </c:pt>
                      <c:pt idx="272">
                        <c:v>272</c:v>
                      </c:pt>
                      <c:pt idx="273">
                        <c:v>273</c:v>
                      </c:pt>
                      <c:pt idx="274">
                        <c:v>274</c:v>
                      </c:pt>
                      <c:pt idx="275">
                        <c:v>275</c:v>
                      </c:pt>
                      <c:pt idx="276">
                        <c:v>276</c:v>
                      </c:pt>
                      <c:pt idx="277">
                        <c:v>277</c:v>
                      </c:pt>
                      <c:pt idx="278">
                        <c:v>278</c:v>
                      </c:pt>
                      <c:pt idx="279">
                        <c:v>279</c:v>
                      </c:pt>
                      <c:pt idx="280">
                        <c:v>280</c:v>
                      </c:pt>
                      <c:pt idx="281">
                        <c:v>281</c:v>
                      </c:pt>
                      <c:pt idx="282">
                        <c:v>282</c:v>
                      </c:pt>
                      <c:pt idx="283">
                        <c:v>283</c:v>
                      </c:pt>
                      <c:pt idx="284">
                        <c:v>284</c:v>
                      </c:pt>
                      <c:pt idx="285">
                        <c:v>285</c:v>
                      </c:pt>
                      <c:pt idx="286">
                        <c:v>286</c:v>
                      </c:pt>
                      <c:pt idx="287">
                        <c:v>287</c:v>
                      </c:pt>
                      <c:pt idx="288">
                        <c:v>288</c:v>
                      </c:pt>
                      <c:pt idx="289">
                        <c:v>289</c:v>
                      </c:pt>
                      <c:pt idx="290">
                        <c:v>290</c:v>
                      </c:pt>
                      <c:pt idx="291">
                        <c:v>291</c:v>
                      </c:pt>
                      <c:pt idx="292">
                        <c:v>292</c:v>
                      </c:pt>
                      <c:pt idx="293">
                        <c:v>293</c:v>
                      </c:pt>
                      <c:pt idx="294">
                        <c:v>294</c:v>
                      </c:pt>
                      <c:pt idx="295">
                        <c:v>295</c:v>
                      </c:pt>
                      <c:pt idx="296">
                        <c:v>296</c:v>
                      </c:pt>
                      <c:pt idx="297">
                        <c:v>297</c:v>
                      </c:pt>
                      <c:pt idx="298">
                        <c:v>298</c:v>
                      </c:pt>
                      <c:pt idx="299">
                        <c:v>299</c:v>
                      </c:pt>
                      <c:pt idx="300">
                        <c:v>300</c:v>
                      </c:pt>
                      <c:pt idx="301">
                        <c:v>301</c:v>
                      </c:pt>
                      <c:pt idx="302">
                        <c:v>302</c:v>
                      </c:pt>
                      <c:pt idx="303">
                        <c:v>303</c:v>
                      </c:pt>
                      <c:pt idx="304">
                        <c:v>304</c:v>
                      </c:pt>
                      <c:pt idx="305">
                        <c:v>305</c:v>
                      </c:pt>
                      <c:pt idx="306">
                        <c:v>306</c:v>
                      </c:pt>
                      <c:pt idx="307">
                        <c:v>307</c:v>
                      </c:pt>
                      <c:pt idx="308">
                        <c:v>308</c:v>
                      </c:pt>
                      <c:pt idx="309">
                        <c:v>309</c:v>
                      </c:pt>
                      <c:pt idx="310">
                        <c:v>310</c:v>
                      </c:pt>
                      <c:pt idx="311">
                        <c:v>311</c:v>
                      </c:pt>
                      <c:pt idx="312">
                        <c:v>312</c:v>
                      </c:pt>
                      <c:pt idx="313">
                        <c:v>313</c:v>
                      </c:pt>
                      <c:pt idx="314">
                        <c:v>314</c:v>
                      </c:pt>
                      <c:pt idx="315">
                        <c:v>315</c:v>
                      </c:pt>
                      <c:pt idx="316">
                        <c:v>316</c:v>
                      </c:pt>
                      <c:pt idx="317">
                        <c:v>317</c:v>
                      </c:pt>
                      <c:pt idx="318">
                        <c:v>318</c:v>
                      </c:pt>
                      <c:pt idx="319">
                        <c:v>319</c:v>
                      </c:pt>
                      <c:pt idx="320">
                        <c:v>320</c:v>
                      </c:pt>
                      <c:pt idx="321">
                        <c:v>321</c:v>
                      </c:pt>
                      <c:pt idx="322">
                        <c:v>322</c:v>
                      </c:pt>
                      <c:pt idx="323">
                        <c:v>323</c:v>
                      </c:pt>
                      <c:pt idx="324">
                        <c:v>324</c:v>
                      </c:pt>
                      <c:pt idx="325">
                        <c:v>325</c:v>
                      </c:pt>
                      <c:pt idx="326">
                        <c:v>326</c:v>
                      </c:pt>
                      <c:pt idx="327">
                        <c:v>327</c:v>
                      </c:pt>
                      <c:pt idx="328">
                        <c:v>328</c:v>
                      </c:pt>
                      <c:pt idx="329">
                        <c:v>329</c:v>
                      </c:pt>
                      <c:pt idx="330">
                        <c:v>330</c:v>
                      </c:pt>
                      <c:pt idx="331">
                        <c:v>331</c:v>
                      </c:pt>
                      <c:pt idx="332">
                        <c:v>332</c:v>
                      </c:pt>
                      <c:pt idx="333">
                        <c:v>333</c:v>
                      </c:pt>
                      <c:pt idx="334">
                        <c:v>334</c:v>
                      </c:pt>
                      <c:pt idx="335">
                        <c:v>335</c:v>
                      </c:pt>
                      <c:pt idx="336">
                        <c:v>336</c:v>
                      </c:pt>
                      <c:pt idx="337">
                        <c:v>337</c:v>
                      </c:pt>
                      <c:pt idx="338">
                        <c:v>338</c:v>
                      </c:pt>
                      <c:pt idx="339">
                        <c:v>339</c:v>
                      </c:pt>
                      <c:pt idx="340">
                        <c:v>340</c:v>
                      </c:pt>
                      <c:pt idx="341">
                        <c:v>341</c:v>
                      </c:pt>
                      <c:pt idx="342">
                        <c:v>342</c:v>
                      </c:pt>
                      <c:pt idx="343">
                        <c:v>343</c:v>
                      </c:pt>
                      <c:pt idx="344">
                        <c:v>344</c:v>
                      </c:pt>
                      <c:pt idx="345">
                        <c:v>345</c:v>
                      </c:pt>
                      <c:pt idx="346">
                        <c:v>346</c:v>
                      </c:pt>
                      <c:pt idx="347">
                        <c:v>347</c:v>
                      </c:pt>
                      <c:pt idx="348">
                        <c:v>348</c:v>
                      </c:pt>
                      <c:pt idx="349">
                        <c:v>349</c:v>
                      </c:pt>
                      <c:pt idx="350">
                        <c:v>350</c:v>
                      </c:pt>
                      <c:pt idx="351">
                        <c:v>351</c:v>
                      </c:pt>
                      <c:pt idx="352">
                        <c:v>352</c:v>
                      </c:pt>
                      <c:pt idx="353">
                        <c:v>353</c:v>
                      </c:pt>
                      <c:pt idx="354">
                        <c:v>354</c:v>
                      </c:pt>
                      <c:pt idx="355">
                        <c:v>355</c:v>
                      </c:pt>
                      <c:pt idx="356">
                        <c:v>356</c:v>
                      </c:pt>
                      <c:pt idx="357">
                        <c:v>357</c:v>
                      </c:pt>
                      <c:pt idx="358">
                        <c:v>358</c:v>
                      </c:pt>
                      <c:pt idx="359">
                        <c:v>359</c:v>
                      </c:pt>
                      <c:pt idx="360">
                        <c:v>360</c:v>
                      </c:pt>
                      <c:pt idx="361">
                        <c:v>361</c:v>
                      </c:pt>
                      <c:pt idx="362">
                        <c:v>362</c:v>
                      </c:pt>
                      <c:pt idx="363">
                        <c:v>363</c:v>
                      </c:pt>
                      <c:pt idx="364">
                        <c:v>364</c:v>
                      </c:pt>
                      <c:pt idx="365">
                        <c:v>365</c:v>
                      </c:pt>
                      <c:pt idx="366">
                        <c:v>366</c:v>
                      </c:pt>
                      <c:pt idx="367">
                        <c:v>367</c:v>
                      </c:pt>
                      <c:pt idx="368">
                        <c:v>368</c:v>
                      </c:pt>
                      <c:pt idx="369">
                        <c:v>369</c:v>
                      </c:pt>
                      <c:pt idx="370">
                        <c:v>370</c:v>
                      </c:pt>
                      <c:pt idx="371">
                        <c:v>371</c:v>
                      </c:pt>
                      <c:pt idx="372">
                        <c:v>372</c:v>
                      </c:pt>
                      <c:pt idx="373">
                        <c:v>373</c:v>
                      </c:pt>
                      <c:pt idx="374">
                        <c:v>374</c:v>
                      </c:pt>
                      <c:pt idx="375">
                        <c:v>375</c:v>
                      </c:pt>
                      <c:pt idx="376">
                        <c:v>376</c:v>
                      </c:pt>
                      <c:pt idx="377">
                        <c:v>377</c:v>
                      </c:pt>
                      <c:pt idx="378">
                        <c:v>378</c:v>
                      </c:pt>
                      <c:pt idx="379">
                        <c:v>379</c:v>
                      </c:pt>
                      <c:pt idx="380">
                        <c:v>380</c:v>
                      </c:pt>
                      <c:pt idx="381">
                        <c:v>381</c:v>
                      </c:pt>
                      <c:pt idx="382">
                        <c:v>382</c:v>
                      </c:pt>
                      <c:pt idx="383">
                        <c:v>383</c:v>
                      </c:pt>
                      <c:pt idx="384">
                        <c:v>384</c:v>
                      </c:pt>
                      <c:pt idx="385">
                        <c:v>385</c:v>
                      </c:pt>
                      <c:pt idx="386">
                        <c:v>386</c:v>
                      </c:pt>
                      <c:pt idx="387">
                        <c:v>387</c:v>
                      </c:pt>
                      <c:pt idx="388">
                        <c:v>388</c:v>
                      </c:pt>
                      <c:pt idx="389">
                        <c:v>389</c:v>
                      </c:pt>
                      <c:pt idx="390">
                        <c:v>390</c:v>
                      </c:pt>
                      <c:pt idx="391">
                        <c:v>391</c:v>
                      </c:pt>
                      <c:pt idx="392">
                        <c:v>392</c:v>
                      </c:pt>
                      <c:pt idx="393">
                        <c:v>393</c:v>
                      </c:pt>
                      <c:pt idx="394">
                        <c:v>394</c:v>
                      </c:pt>
                      <c:pt idx="395">
                        <c:v>395</c:v>
                      </c:pt>
                      <c:pt idx="396">
                        <c:v>396</c:v>
                      </c:pt>
                      <c:pt idx="397">
                        <c:v>397</c:v>
                      </c:pt>
                      <c:pt idx="398">
                        <c:v>398</c:v>
                      </c:pt>
                      <c:pt idx="399">
                        <c:v>399</c:v>
                      </c:pt>
                      <c:pt idx="400">
                        <c:v>400</c:v>
                      </c:pt>
                      <c:pt idx="401">
                        <c:v>401</c:v>
                      </c:pt>
                      <c:pt idx="402">
                        <c:v>402</c:v>
                      </c:pt>
                      <c:pt idx="403">
                        <c:v>403</c:v>
                      </c:pt>
                      <c:pt idx="404">
                        <c:v>404</c:v>
                      </c:pt>
                      <c:pt idx="405">
                        <c:v>405</c:v>
                      </c:pt>
                      <c:pt idx="406">
                        <c:v>406</c:v>
                      </c:pt>
                      <c:pt idx="407">
                        <c:v>407</c:v>
                      </c:pt>
                      <c:pt idx="408">
                        <c:v>408</c:v>
                      </c:pt>
                      <c:pt idx="409">
                        <c:v>409</c:v>
                      </c:pt>
                      <c:pt idx="410">
                        <c:v>410</c:v>
                      </c:pt>
                      <c:pt idx="411">
                        <c:v>411</c:v>
                      </c:pt>
                      <c:pt idx="412">
                        <c:v>412</c:v>
                      </c:pt>
                      <c:pt idx="413">
                        <c:v>413</c:v>
                      </c:pt>
                      <c:pt idx="414">
                        <c:v>414</c:v>
                      </c:pt>
                      <c:pt idx="415">
                        <c:v>415</c:v>
                      </c:pt>
                      <c:pt idx="416">
                        <c:v>416</c:v>
                      </c:pt>
                      <c:pt idx="417">
                        <c:v>417</c:v>
                      </c:pt>
                      <c:pt idx="418">
                        <c:v>418</c:v>
                      </c:pt>
                      <c:pt idx="419">
                        <c:v>419</c:v>
                      </c:pt>
                      <c:pt idx="420">
                        <c:v>420</c:v>
                      </c:pt>
                      <c:pt idx="421">
                        <c:v>421</c:v>
                      </c:pt>
                      <c:pt idx="422">
                        <c:v>422</c:v>
                      </c:pt>
                      <c:pt idx="423">
                        <c:v>423</c:v>
                      </c:pt>
                      <c:pt idx="424">
                        <c:v>424</c:v>
                      </c:pt>
                      <c:pt idx="425">
                        <c:v>425</c:v>
                      </c:pt>
                      <c:pt idx="426">
                        <c:v>426</c:v>
                      </c:pt>
                      <c:pt idx="427">
                        <c:v>427</c:v>
                      </c:pt>
                      <c:pt idx="428">
                        <c:v>428</c:v>
                      </c:pt>
                      <c:pt idx="429">
                        <c:v>429</c:v>
                      </c:pt>
                      <c:pt idx="430">
                        <c:v>430</c:v>
                      </c:pt>
                      <c:pt idx="431">
                        <c:v>431</c:v>
                      </c:pt>
                      <c:pt idx="432">
                        <c:v>432</c:v>
                      </c:pt>
                      <c:pt idx="433">
                        <c:v>433</c:v>
                      </c:pt>
                      <c:pt idx="434">
                        <c:v>434</c:v>
                      </c:pt>
                      <c:pt idx="435">
                        <c:v>435</c:v>
                      </c:pt>
                      <c:pt idx="436">
                        <c:v>436</c:v>
                      </c:pt>
                      <c:pt idx="437">
                        <c:v>437</c:v>
                      </c:pt>
                      <c:pt idx="438">
                        <c:v>438</c:v>
                      </c:pt>
                      <c:pt idx="439">
                        <c:v>439</c:v>
                      </c:pt>
                      <c:pt idx="440">
                        <c:v>440</c:v>
                      </c:pt>
                      <c:pt idx="441">
                        <c:v>441</c:v>
                      </c:pt>
                      <c:pt idx="442">
                        <c:v>442</c:v>
                      </c:pt>
                      <c:pt idx="443">
                        <c:v>443</c:v>
                      </c:pt>
                      <c:pt idx="444">
                        <c:v>444</c:v>
                      </c:pt>
                      <c:pt idx="445">
                        <c:v>445</c:v>
                      </c:pt>
                      <c:pt idx="446">
                        <c:v>446</c:v>
                      </c:pt>
                      <c:pt idx="447">
                        <c:v>447</c:v>
                      </c:pt>
                      <c:pt idx="448">
                        <c:v>448</c:v>
                      </c:pt>
                      <c:pt idx="449">
                        <c:v>449</c:v>
                      </c:pt>
                      <c:pt idx="450">
                        <c:v>450</c:v>
                      </c:pt>
                      <c:pt idx="451">
                        <c:v>451</c:v>
                      </c:pt>
                      <c:pt idx="452">
                        <c:v>452</c:v>
                      </c:pt>
                      <c:pt idx="453">
                        <c:v>453</c:v>
                      </c:pt>
                      <c:pt idx="454">
                        <c:v>454</c:v>
                      </c:pt>
                      <c:pt idx="455">
                        <c:v>455</c:v>
                      </c:pt>
                      <c:pt idx="456">
                        <c:v>456</c:v>
                      </c:pt>
                      <c:pt idx="457">
                        <c:v>457</c:v>
                      </c:pt>
                      <c:pt idx="458">
                        <c:v>458</c:v>
                      </c:pt>
                      <c:pt idx="459">
                        <c:v>459</c:v>
                      </c:pt>
                      <c:pt idx="460">
                        <c:v>460</c:v>
                      </c:pt>
                      <c:pt idx="461">
                        <c:v>461</c:v>
                      </c:pt>
                      <c:pt idx="462">
                        <c:v>462</c:v>
                      </c:pt>
                      <c:pt idx="463">
                        <c:v>463</c:v>
                      </c:pt>
                      <c:pt idx="464">
                        <c:v>464</c:v>
                      </c:pt>
                      <c:pt idx="465">
                        <c:v>465</c:v>
                      </c:pt>
                      <c:pt idx="466">
                        <c:v>466</c:v>
                      </c:pt>
                      <c:pt idx="467">
                        <c:v>467</c:v>
                      </c:pt>
                      <c:pt idx="468">
                        <c:v>468</c:v>
                      </c:pt>
                      <c:pt idx="469">
                        <c:v>469</c:v>
                      </c:pt>
                      <c:pt idx="470">
                        <c:v>470</c:v>
                      </c:pt>
                      <c:pt idx="471">
                        <c:v>471</c:v>
                      </c:pt>
                      <c:pt idx="472">
                        <c:v>472</c:v>
                      </c:pt>
                      <c:pt idx="473">
                        <c:v>473</c:v>
                      </c:pt>
                      <c:pt idx="474">
                        <c:v>474</c:v>
                      </c:pt>
                      <c:pt idx="475">
                        <c:v>475</c:v>
                      </c:pt>
                      <c:pt idx="476">
                        <c:v>476</c:v>
                      </c:pt>
                      <c:pt idx="477">
                        <c:v>477</c:v>
                      </c:pt>
                      <c:pt idx="478">
                        <c:v>478</c:v>
                      </c:pt>
                      <c:pt idx="479">
                        <c:v>479</c:v>
                      </c:pt>
                      <c:pt idx="480">
                        <c:v>480</c:v>
                      </c:pt>
                      <c:pt idx="481">
                        <c:v>481</c:v>
                      </c:pt>
                      <c:pt idx="482">
                        <c:v>482</c:v>
                      </c:pt>
                      <c:pt idx="483">
                        <c:v>483</c:v>
                      </c:pt>
                      <c:pt idx="484">
                        <c:v>484</c:v>
                      </c:pt>
                      <c:pt idx="485">
                        <c:v>485</c:v>
                      </c:pt>
                      <c:pt idx="486">
                        <c:v>486</c:v>
                      </c:pt>
                      <c:pt idx="487">
                        <c:v>487</c:v>
                      </c:pt>
                      <c:pt idx="488">
                        <c:v>488</c:v>
                      </c:pt>
                      <c:pt idx="489">
                        <c:v>489</c:v>
                      </c:pt>
                      <c:pt idx="490">
                        <c:v>490</c:v>
                      </c:pt>
                      <c:pt idx="491">
                        <c:v>491</c:v>
                      </c:pt>
                      <c:pt idx="492">
                        <c:v>492</c:v>
                      </c:pt>
                      <c:pt idx="493">
                        <c:v>493</c:v>
                      </c:pt>
                      <c:pt idx="494">
                        <c:v>494</c:v>
                      </c:pt>
                      <c:pt idx="495">
                        <c:v>495</c:v>
                      </c:pt>
                      <c:pt idx="496">
                        <c:v>496</c:v>
                      </c:pt>
                      <c:pt idx="497">
                        <c:v>497</c:v>
                      </c:pt>
                      <c:pt idx="498">
                        <c:v>498</c:v>
                      </c:pt>
                      <c:pt idx="499">
                        <c:v>499</c:v>
                      </c:pt>
                      <c:pt idx="500">
                        <c:v>500</c:v>
                      </c:pt>
                      <c:pt idx="501">
                        <c:v>501</c:v>
                      </c:pt>
                      <c:pt idx="502">
                        <c:v>502</c:v>
                      </c:pt>
                      <c:pt idx="503">
                        <c:v>503</c:v>
                      </c:pt>
                      <c:pt idx="504">
                        <c:v>504</c:v>
                      </c:pt>
                      <c:pt idx="505">
                        <c:v>505</c:v>
                      </c:pt>
                      <c:pt idx="506">
                        <c:v>506</c:v>
                      </c:pt>
                      <c:pt idx="507">
                        <c:v>507</c:v>
                      </c:pt>
                      <c:pt idx="508">
                        <c:v>508</c:v>
                      </c:pt>
                      <c:pt idx="509">
                        <c:v>509</c:v>
                      </c:pt>
                      <c:pt idx="510">
                        <c:v>510</c:v>
                      </c:pt>
                      <c:pt idx="511">
                        <c:v>511</c:v>
                      </c:pt>
                      <c:pt idx="512">
                        <c:v>512</c:v>
                      </c:pt>
                      <c:pt idx="513">
                        <c:v>513</c:v>
                      </c:pt>
                      <c:pt idx="514">
                        <c:v>514</c:v>
                      </c:pt>
                      <c:pt idx="515">
                        <c:v>515</c:v>
                      </c:pt>
                      <c:pt idx="516">
                        <c:v>516</c:v>
                      </c:pt>
                      <c:pt idx="517">
                        <c:v>517</c:v>
                      </c:pt>
                      <c:pt idx="518">
                        <c:v>518</c:v>
                      </c:pt>
                      <c:pt idx="519">
                        <c:v>519</c:v>
                      </c:pt>
                      <c:pt idx="520">
                        <c:v>520</c:v>
                      </c:pt>
                      <c:pt idx="521">
                        <c:v>521</c:v>
                      </c:pt>
                      <c:pt idx="522">
                        <c:v>522</c:v>
                      </c:pt>
                      <c:pt idx="523">
                        <c:v>523</c:v>
                      </c:pt>
                      <c:pt idx="524">
                        <c:v>524</c:v>
                      </c:pt>
                      <c:pt idx="525">
                        <c:v>525</c:v>
                      </c:pt>
                      <c:pt idx="526">
                        <c:v>526</c:v>
                      </c:pt>
                      <c:pt idx="527">
                        <c:v>527</c:v>
                      </c:pt>
                      <c:pt idx="528">
                        <c:v>528</c:v>
                      </c:pt>
                      <c:pt idx="529">
                        <c:v>529</c:v>
                      </c:pt>
                      <c:pt idx="530">
                        <c:v>530</c:v>
                      </c:pt>
                      <c:pt idx="531">
                        <c:v>531</c:v>
                      </c:pt>
                      <c:pt idx="532">
                        <c:v>532</c:v>
                      </c:pt>
                      <c:pt idx="533">
                        <c:v>533</c:v>
                      </c:pt>
                      <c:pt idx="534">
                        <c:v>534</c:v>
                      </c:pt>
                      <c:pt idx="535">
                        <c:v>535</c:v>
                      </c:pt>
                      <c:pt idx="536">
                        <c:v>536</c:v>
                      </c:pt>
                      <c:pt idx="537">
                        <c:v>537</c:v>
                      </c:pt>
                      <c:pt idx="538">
                        <c:v>538</c:v>
                      </c:pt>
                      <c:pt idx="539">
                        <c:v>539</c:v>
                      </c:pt>
                      <c:pt idx="540">
                        <c:v>540</c:v>
                      </c:pt>
                      <c:pt idx="541">
                        <c:v>541</c:v>
                      </c:pt>
                      <c:pt idx="542">
                        <c:v>542</c:v>
                      </c:pt>
                      <c:pt idx="543">
                        <c:v>543</c:v>
                      </c:pt>
                      <c:pt idx="544">
                        <c:v>544</c:v>
                      </c:pt>
                      <c:pt idx="545">
                        <c:v>545</c:v>
                      </c:pt>
                      <c:pt idx="546">
                        <c:v>546</c:v>
                      </c:pt>
                      <c:pt idx="547">
                        <c:v>547</c:v>
                      </c:pt>
                      <c:pt idx="548">
                        <c:v>548</c:v>
                      </c:pt>
                      <c:pt idx="549">
                        <c:v>549</c:v>
                      </c:pt>
                      <c:pt idx="550">
                        <c:v>550</c:v>
                      </c:pt>
                      <c:pt idx="551">
                        <c:v>551</c:v>
                      </c:pt>
                      <c:pt idx="552">
                        <c:v>552</c:v>
                      </c:pt>
                      <c:pt idx="553">
                        <c:v>553</c:v>
                      </c:pt>
                      <c:pt idx="554">
                        <c:v>554</c:v>
                      </c:pt>
                      <c:pt idx="555">
                        <c:v>555</c:v>
                      </c:pt>
                      <c:pt idx="556">
                        <c:v>556</c:v>
                      </c:pt>
                      <c:pt idx="557">
                        <c:v>557</c:v>
                      </c:pt>
                      <c:pt idx="558">
                        <c:v>558</c:v>
                      </c:pt>
                      <c:pt idx="559">
                        <c:v>559</c:v>
                      </c:pt>
                      <c:pt idx="560">
                        <c:v>560</c:v>
                      </c:pt>
                      <c:pt idx="561">
                        <c:v>561</c:v>
                      </c:pt>
                      <c:pt idx="562">
                        <c:v>562</c:v>
                      </c:pt>
                      <c:pt idx="563">
                        <c:v>563</c:v>
                      </c:pt>
                      <c:pt idx="564">
                        <c:v>564</c:v>
                      </c:pt>
                      <c:pt idx="565">
                        <c:v>565</c:v>
                      </c:pt>
                      <c:pt idx="566">
                        <c:v>566</c:v>
                      </c:pt>
                      <c:pt idx="567">
                        <c:v>567</c:v>
                      </c:pt>
                      <c:pt idx="568">
                        <c:v>568</c:v>
                      </c:pt>
                      <c:pt idx="569">
                        <c:v>569</c:v>
                      </c:pt>
                      <c:pt idx="570">
                        <c:v>570</c:v>
                      </c:pt>
                      <c:pt idx="571">
                        <c:v>571</c:v>
                      </c:pt>
                      <c:pt idx="572">
                        <c:v>572</c:v>
                      </c:pt>
                      <c:pt idx="573">
                        <c:v>573</c:v>
                      </c:pt>
                      <c:pt idx="574">
                        <c:v>574</c:v>
                      </c:pt>
                      <c:pt idx="575">
                        <c:v>575</c:v>
                      </c:pt>
                      <c:pt idx="576">
                        <c:v>576</c:v>
                      </c:pt>
                      <c:pt idx="577">
                        <c:v>577</c:v>
                      </c:pt>
                      <c:pt idx="578">
                        <c:v>578</c:v>
                      </c:pt>
                      <c:pt idx="579">
                        <c:v>579</c:v>
                      </c:pt>
                      <c:pt idx="580">
                        <c:v>580</c:v>
                      </c:pt>
                      <c:pt idx="581">
                        <c:v>581</c:v>
                      </c:pt>
                      <c:pt idx="582">
                        <c:v>582</c:v>
                      </c:pt>
                      <c:pt idx="583">
                        <c:v>583</c:v>
                      </c:pt>
                      <c:pt idx="584">
                        <c:v>584</c:v>
                      </c:pt>
                      <c:pt idx="585">
                        <c:v>585</c:v>
                      </c:pt>
                      <c:pt idx="586">
                        <c:v>586</c:v>
                      </c:pt>
                      <c:pt idx="587">
                        <c:v>587</c:v>
                      </c:pt>
                      <c:pt idx="588">
                        <c:v>588</c:v>
                      </c:pt>
                      <c:pt idx="589">
                        <c:v>589</c:v>
                      </c:pt>
                      <c:pt idx="590">
                        <c:v>590</c:v>
                      </c:pt>
                      <c:pt idx="591">
                        <c:v>591</c:v>
                      </c:pt>
                      <c:pt idx="592">
                        <c:v>592</c:v>
                      </c:pt>
                      <c:pt idx="593">
                        <c:v>593</c:v>
                      </c:pt>
                      <c:pt idx="594">
                        <c:v>594</c:v>
                      </c:pt>
                      <c:pt idx="595">
                        <c:v>595</c:v>
                      </c:pt>
                      <c:pt idx="596">
                        <c:v>596</c:v>
                      </c:pt>
                      <c:pt idx="597">
                        <c:v>597</c:v>
                      </c:pt>
                      <c:pt idx="598">
                        <c:v>598</c:v>
                      </c:pt>
                      <c:pt idx="599">
                        <c:v>599</c:v>
                      </c:pt>
                      <c:pt idx="600">
                        <c:v>600</c:v>
                      </c:pt>
                      <c:pt idx="601">
                        <c:v>601</c:v>
                      </c:pt>
                      <c:pt idx="602">
                        <c:v>602</c:v>
                      </c:pt>
                      <c:pt idx="603">
                        <c:v>603</c:v>
                      </c:pt>
                      <c:pt idx="604">
                        <c:v>604</c:v>
                      </c:pt>
                      <c:pt idx="605">
                        <c:v>605</c:v>
                      </c:pt>
                      <c:pt idx="606">
                        <c:v>606</c:v>
                      </c:pt>
                      <c:pt idx="607">
                        <c:v>607</c:v>
                      </c:pt>
                      <c:pt idx="608">
                        <c:v>608</c:v>
                      </c:pt>
                      <c:pt idx="609">
                        <c:v>609</c:v>
                      </c:pt>
                      <c:pt idx="610">
                        <c:v>610</c:v>
                      </c:pt>
                      <c:pt idx="611">
                        <c:v>611</c:v>
                      </c:pt>
                      <c:pt idx="612">
                        <c:v>612</c:v>
                      </c:pt>
                      <c:pt idx="613">
                        <c:v>613</c:v>
                      </c:pt>
                      <c:pt idx="614">
                        <c:v>614</c:v>
                      </c:pt>
                      <c:pt idx="615">
                        <c:v>615</c:v>
                      </c:pt>
                      <c:pt idx="616">
                        <c:v>616</c:v>
                      </c:pt>
                      <c:pt idx="617">
                        <c:v>617</c:v>
                      </c:pt>
                      <c:pt idx="618">
                        <c:v>618</c:v>
                      </c:pt>
                      <c:pt idx="619">
                        <c:v>619</c:v>
                      </c:pt>
                      <c:pt idx="620">
                        <c:v>620</c:v>
                      </c:pt>
                      <c:pt idx="621">
                        <c:v>621</c:v>
                      </c:pt>
                      <c:pt idx="622">
                        <c:v>622</c:v>
                      </c:pt>
                      <c:pt idx="623">
                        <c:v>623</c:v>
                      </c:pt>
                      <c:pt idx="624">
                        <c:v>624</c:v>
                      </c:pt>
                      <c:pt idx="625">
                        <c:v>625</c:v>
                      </c:pt>
                      <c:pt idx="626">
                        <c:v>626</c:v>
                      </c:pt>
                      <c:pt idx="627">
                        <c:v>627</c:v>
                      </c:pt>
                      <c:pt idx="628">
                        <c:v>628</c:v>
                      </c:pt>
                      <c:pt idx="629">
                        <c:v>629</c:v>
                      </c:pt>
                      <c:pt idx="630">
                        <c:v>630</c:v>
                      </c:pt>
                      <c:pt idx="631">
                        <c:v>631</c:v>
                      </c:pt>
                      <c:pt idx="632">
                        <c:v>632</c:v>
                      </c:pt>
                      <c:pt idx="633">
                        <c:v>633</c:v>
                      </c:pt>
                      <c:pt idx="634">
                        <c:v>634</c:v>
                      </c:pt>
                      <c:pt idx="635">
                        <c:v>635</c:v>
                      </c:pt>
                      <c:pt idx="636">
                        <c:v>636</c:v>
                      </c:pt>
                      <c:pt idx="637">
                        <c:v>637</c:v>
                      </c:pt>
                      <c:pt idx="638">
                        <c:v>638</c:v>
                      </c:pt>
                      <c:pt idx="639">
                        <c:v>639</c:v>
                      </c:pt>
                      <c:pt idx="640">
                        <c:v>640</c:v>
                      </c:pt>
                      <c:pt idx="641">
                        <c:v>641</c:v>
                      </c:pt>
                      <c:pt idx="642">
                        <c:v>642</c:v>
                      </c:pt>
                      <c:pt idx="643">
                        <c:v>643</c:v>
                      </c:pt>
                      <c:pt idx="644">
                        <c:v>644</c:v>
                      </c:pt>
                      <c:pt idx="645">
                        <c:v>645</c:v>
                      </c:pt>
                      <c:pt idx="646">
                        <c:v>646</c:v>
                      </c:pt>
                      <c:pt idx="647">
                        <c:v>647</c:v>
                      </c:pt>
                      <c:pt idx="648">
                        <c:v>648</c:v>
                      </c:pt>
                      <c:pt idx="649">
                        <c:v>649</c:v>
                      </c:pt>
                      <c:pt idx="650">
                        <c:v>650</c:v>
                      </c:pt>
                      <c:pt idx="651">
                        <c:v>651</c:v>
                      </c:pt>
                      <c:pt idx="652">
                        <c:v>652</c:v>
                      </c:pt>
                      <c:pt idx="653">
                        <c:v>653</c:v>
                      </c:pt>
                      <c:pt idx="654">
                        <c:v>654</c:v>
                      </c:pt>
                      <c:pt idx="655">
                        <c:v>655</c:v>
                      </c:pt>
                      <c:pt idx="656">
                        <c:v>656</c:v>
                      </c:pt>
                      <c:pt idx="657">
                        <c:v>657</c:v>
                      </c:pt>
                      <c:pt idx="658">
                        <c:v>658</c:v>
                      </c:pt>
                      <c:pt idx="659">
                        <c:v>659</c:v>
                      </c:pt>
                      <c:pt idx="660">
                        <c:v>660</c:v>
                      </c:pt>
                      <c:pt idx="661">
                        <c:v>661</c:v>
                      </c:pt>
                      <c:pt idx="662">
                        <c:v>662</c:v>
                      </c:pt>
                      <c:pt idx="663">
                        <c:v>663</c:v>
                      </c:pt>
                      <c:pt idx="664">
                        <c:v>664</c:v>
                      </c:pt>
                      <c:pt idx="665">
                        <c:v>665</c:v>
                      </c:pt>
                      <c:pt idx="666">
                        <c:v>666</c:v>
                      </c:pt>
                      <c:pt idx="667">
                        <c:v>667</c:v>
                      </c:pt>
                      <c:pt idx="668">
                        <c:v>668</c:v>
                      </c:pt>
                      <c:pt idx="669">
                        <c:v>669</c:v>
                      </c:pt>
                      <c:pt idx="670">
                        <c:v>670</c:v>
                      </c:pt>
                      <c:pt idx="671">
                        <c:v>671</c:v>
                      </c:pt>
                      <c:pt idx="672">
                        <c:v>672</c:v>
                      </c:pt>
                      <c:pt idx="673">
                        <c:v>673</c:v>
                      </c:pt>
                      <c:pt idx="674">
                        <c:v>674</c:v>
                      </c:pt>
                      <c:pt idx="675">
                        <c:v>675</c:v>
                      </c:pt>
                      <c:pt idx="676">
                        <c:v>676</c:v>
                      </c:pt>
                      <c:pt idx="677">
                        <c:v>677</c:v>
                      </c:pt>
                      <c:pt idx="678">
                        <c:v>678</c:v>
                      </c:pt>
                      <c:pt idx="679">
                        <c:v>679</c:v>
                      </c:pt>
                      <c:pt idx="680">
                        <c:v>680</c:v>
                      </c:pt>
                      <c:pt idx="681">
                        <c:v>681</c:v>
                      </c:pt>
                      <c:pt idx="682">
                        <c:v>682</c:v>
                      </c:pt>
                      <c:pt idx="683">
                        <c:v>683</c:v>
                      </c:pt>
                      <c:pt idx="684">
                        <c:v>684</c:v>
                      </c:pt>
                      <c:pt idx="685">
                        <c:v>685</c:v>
                      </c:pt>
                      <c:pt idx="686">
                        <c:v>686</c:v>
                      </c:pt>
                      <c:pt idx="687">
                        <c:v>687</c:v>
                      </c:pt>
                      <c:pt idx="688">
                        <c:v>688</c:v>
                      </c:pt>
                      <c:pt idx="689">
                        <c:v>689</c:v>
                      </c:pt>
                      <c:pt idx="690">
                        <c:v>690</c:v>
                      </c:pt>
                      <c:pt idx="691">
                        <c:v>691</c:v>
                      </c:pt>
                      <c:pt idx="692">
                        <c:v>692</c:v>
                      </c:pt>
                      <c:pt idx="693">
                        <c:v>693</c:v>
                      </c:pt>
                      <c:pt idx="694">
                        <c:v>694</c:v>
                      </c:pt>
                      <c:pt idx="695">
                        <c:v>695</c:v>
                      </c:pt>
                      <c:pt idx="696">
                        <c:v>696</c:v>
                      </c:pt>
                      <c:pt idx="697">
                        <c:v>697</c:v>
                      </c:pt>
                      <c:pt idx="698">
                        <c:v>698</c:v>
                      </c:pt>
                      <c:pt idx="699">
                        <c:v>699</c:v>
                      </c:pt>
                      <c:pt idx="700">
                        <c:v>700</c:v>
                      </c:pt>
                      <c:pt idx="701">
                        <c:v>701</c:v>
                      </c:pt>
                      <c:pt idx="702">
                        <c:v>702</c:v>
                      </c:pt>
                      <c:pt idx="703">
                        <c:v>703</c:v>
                      </c:pt>
                      <c:pt idx="704">
                        <c:v>704</c:v>
                      </c:pt>
                      <c:pt idx="705">
                        <c:v>705</c:v>
                      </c:pt>
                      <c:pt idx="706">
                        <c:v>706</c:v>
                      </c:pt>
                      <c:pt idx="707">
                        <c:v>707</c:v>
                      </c:pt>
                      <c:pt idx="708">
                        <c:v>708</c:v>
                      </c:pt>
                      <c:pt idx="709">
                        <c:v>709</c:v>
                      </c:pt>
                      <c:pt idx="710">
                        <c:v>710</c:v>
                      </c:pt>
                      <c:pt idx="711">
                        <c:v>711</c:v>
                      </c:pt>
                      <c:pt idx="712">
                        <c:v>712</c:v>
                      </c:pt>
                      <c:pt idx="713">
                        <c:v>713</c:v>
                      </c:pt>
                      <c:pt idx="714">
                        <c:v>714</c:v>
                      </c:pt>
                      <c:pt idx="715">
                        <c:v>715</c:v>
                      </c:pt>
                      <c:pt idx="716">
                        <c:v>716</c:v>
                      </c:pt>
                      <c:pt idx="717">
                        <c:v>717</c:v>
                      </c:pt>
                      <c:pt idx="718">
                        <c:v>718</c:v>
                      </c:pt>
                      <c:pt idx="719">
                        <c:v>719</c:v>
                      </c:pt>
                      <c:pt idx="720">
                        <c:v>720</c:v>
                      </c:pt>
                      <c:pt idx="721">
                        <c:v>721</c:v>
                      </c:pt>
                      <c:pt idx="722">
                        <c:v>722</c:v>
                      </c:pt>
                      <c:pt idx="723">
                        <c:v>723</c:v>
                      </c:pt>
                      <c:pt idx="724">
                        <c:v>724</c:v>
                      </c:pt>
                      <c:pt idx="725">
                        <c:v>725</c:v>
                      </c:pt>
                      <c:pt idx="726">
                        <c:v>726</c:v>
                      </c:pt>
                      <c:pt idx="727">
                        <c:v>727</c:v>
                      </c:pt>
                      <c:pt idx="728">
                        <c:v>728</c:v>
                      </c:pt>
                      <c:pt idx="729">
                        <c:v>729</c:v>
                      </c:pt>
                      <c:pt idx="730">
                        <c:v>730</c:v>
                      </c:pt>
                      <c:pt idx="731">
                        <c:v>731</c:v>
                      </c:pt>
                      <c:pt idx="732">
                        <c:v>732</c:v>
                      </c:pt>
                      <c:pt idx="733">
                        <c:v>733</c:v>
                      </c:pt>
                      <c:pt idx="734">
                        <c:v>734</c:v>
                      </c:pt>
                      <c:pt idx="735">
                        <c:v>735</c:v>
                      </c:pt>
                      <c:pt idx="736">
                        <c:v>736</c:v>
                      </c:pt>
                      <c:pt idx="737">
                        <c:v>737</c:v>
                      </c:pt>
                      <c:pt idx="738">
                        <c:v>738</c:v>
                      </c:pt>
                      <c:pt idx="739">
                        <c:v>739</c:v>
                      </c:pt>
                      <c:pt idx="740">
                        <c:v>740</c:v>
                      </c:pt>
                      <c:pt idx="741">
                        <c:v>741</c:v>
                      </c:pt>
                      <c:pt idx="742">
                        <c:v>742</c:v>
                      </c:pt>
                      <c:pt idx="743">
                        <c:v>743</c:v>
                      </c:pt>
                      <c:pt idx="744">
                        <c:v>744</c:v>
                      </c:pt>
                      <c:pt idx="745">
                        <c:v>745</c:v>
                      </c:pt>
                      <c:pt idx="746">
                        <c:v>746</c:v>
                      </c:pt>
                      <c:pt idx="747">
                        <c:v>747</c:v>
                      </c:pt>
                      <c:pt idx="748">
                        <c:v>748</c:v>
                      </c:pt>
                      <c:pt idx="749">
                        <c:v>749</c:v>
                      </c:pt>
                      <c:pt idx="750">
                        <c:v>750</c:v>
                      </c:pt>
                      <c:pt idx="751">
                        <c:v>751</c:v>
                      </c:pt>
                      <c:pt idx="752">
                        <c:v>752</c:v>
                      </c:pt>
                      <c:pt idx="753">
                        <c:v>753</c:v>
                      </c:pt>
                    </c:numCache>
                  </c:numRef>
                </c:val>
                <c:smooth val="0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4966-4386-8428-6AB6C80F56FD}"/>
                  </c:ext>
                </c:extLst>
              </c15:ser>
            </c15:filteredLineSeries>
          </c:ext>
        </c:extLst>
      </c:lineChart>
      <c:catAx>
        <c:axId val="-990419600"/>
        <c:scaling>
          <c:orientation val="minMax"/>
        </c:scaling>
        <c:delete val="1"/>
        <c:axPos val="b"/>
        <c:majorTickMark val="none"/>
        <c:minorTickMark val="none"/>
        <c:tickLblPos val="nextTo"/>
        <c:crossAx val="-990409264"/>
        <c:crosses val="autoZero"/>
        <c:auto val="1"/>
        <c:lblAlgn val="ctr"/>
        <c:lblOffset val="100"/>
        <c:noMultiLvlLbl val="0"/>
      </c:catAx>
      <c:valAx>
        <c:axId val="-99040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9041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6ED12-F1DB-4E51-922F-B05517A1243E}" type="datetimeFigureOut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843C8-9B4B-44B6-AD9E-9EBCE5C8D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187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684B8-1439-425A-B324-C1348759A2DC}" type="datetimeFigureOut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935DB-0071-4EF2-9F95-25F842C8B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021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935DB-0071-4EF2-9F95-25F842C8B59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24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D9E1-97DA-4D44-9D10-A317504D00E2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42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FFE9-F511-4F0A-A5D4-AA234475A053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85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70C98-5927-4A9D-9C89-CA958D6C8704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9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840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3535"/>
            <a:ext cx="7886700" cy="491342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7930-7202-43A7-B6C4-A2238B4CCD76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50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DA29-1E7B-4C9A-ADD1-ED5F4C57B7A3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5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A20F9-6F82-472D-ABEF-ABCA85E174A4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40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F6E9-4421-4B8B-85F3-9AB3B8924F40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22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151D0-B935-4980-A30D-E2E07D6D19DA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926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4C6DE-F74C-4541-938C-676FD23CAD8C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44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1FA5-5D95-4C87-8300-A5659D99EA8D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2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1204-319E-450A-8AE9-EBCD3AD3F70F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73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C47EB-9B74-4BD4-8944-6637EAF176F8}" type="datetime1">
              <a:rPr lang="zh-CN" altLang="en-US" smtClean="0"/>
              <a:t>2019/2/7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5DCA7-4E31-470A-99CB-C205E8141F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45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tags" Target="../tags/tag34.xml"/><Relationship Id="rId39" Type="http://schemas.openxmlformats.org/officeDocument/2006/relationships/image" Target="../media/image19.png"/><Relationship Id="rId21" Type="http://schemas.openxmlformats.org/officeDocument/2006/relationships/tags" Target="../tags/tag29.xml"/><Relationship Id="rId34" Type="http://schemas.openxmlformats.org/officeDocument/2006/relationships/tags" Target="../tags/tag42.xml"/><Relationship Id="rId42" Type="http://schemas.openxmlformats.org/officeDocument/2006/relationships/image" Target="../media/image22.png"/><Relationship Id="rId47" Type="http://schemas.openxmlformats.org/officeDocument/2006/relationships/image" Target="../media/image27.png"/><Relationship Id="rId50" Type="http://schemas.openxmlformats.org/officeDocument/2006/relationships/image" Target="../media/image30.png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9" Type="http://schemas.openxmlformats.org/officeDocument/2006/relationships/tags" Target="../tags/tag37.xml"/><Relationship Id="rId11" Type="http://schemas.openxmlformats.org/officeDocument/2006/relationships/tags" Target="../tags/tag19.xml"/><Relationship Id="rId24" Type="http://schemas.openxmlformats.org/officeDocument/2006/relationships/tags" Target="../tags/tag32.xml"/><Relationship Id="rId32" Type="http://schemas.openxmlformats.org/officeDocument/2006/relationships/tags" Target="../tags/tag40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20.png"/><Relationship Id="rId45" Type="http://schemas.openxmlformats.org/officeDocument/2006/relationships/image" Target="../media/image25.png"/><Relationship Id="rId53" Type="http://schemas.openxmlformats.org/officeDocument/2006/relationships/image" Target="../media/image33.png"/><Relationship Id="rId5" Type="http://schemas.openxmlformats.org/officeDocument/2006/relationships/tags" Target="../tags/tag13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tags" Target="../tags/tag39.xml"/><Relationship Id="rId44" Type="http://schemas.openxmlformats.org/officeDocument/2006/relationships/image" Target="../media/image24.png"/><Relationship Id="rId52" Type="http://schemas.openxmlformats.org/officeDocument/2006/relationships/image" Target="../media/image32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tags" Target="../tags/tag35.xml"/><Relationship Id="rId30" Type="http://schemas.openxmlformats.org/officeDocument/2006/relationships/tags" Target="../tags/tag38.xml"/><Relationship Id="rId35" Type="http://schemas.openxmlformats.org/officeDocument/2006/relationships/tags" Target="../tags/tag43.xml"/><Relationship Id="rId43" Type="http://schemas.openxmlformats.org/officeDocument/2006/relationships/image" Target="../media/image23.png"/><Relationship Id="rId48" Type="http://schemas.openxmlformats.org/officeDocument/2006/relationships/image" Target="../media/image28.png"/><Relationship Id="rId8" Type="http://schemas.openxmlformats.org/officeDocument/2006/relationships/tags" Target="../tags/tag16.xml"/><Relationship Id="rId51" Type="http://schemas.openxmlformats.org/officeDocument/2006/relationships/image" Target="../media/image31.png"/><Relationship Id="rId3" Type="http://schemas.openxmlformats.org/officeDocument/2006/relationships/tags" Target="../tags/tag11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tags" Target="../tags/tag33.xml"/><Relationship Id="rId33" Type="http://schemas.openxmlformats.org/officeDocument/2006/relationships/tags" Target="../tags/tag41.xml"/><Relationship Id="rId38" Type="http://schemas.openxmlformats.org/officeDocument/2006/relationships/image" Target="../media/image18.png"/><Relationship Id="rId46" Type="http://schemas.openxmlformats.org/officeDocument/2006/relationships/image" Target="../media/image26.png"/><Relationship Id="rId20" Type="http://schemas.openxmlformats.org/officeDocument/2006/relationships/tags" Target="../tags/tag28.xml"/><Relationship Id="rId41" Type="http://schemas.openxmlformats.org/officeDocument/2006/relationships/image" Target="../media/image21.png"/><Relationship Id="rId54" Type="http://schemas.openxmlformats.org/officeDocument/2006/relationships/image" Target="../media/image34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tags" Target="../tags/tag36.xml"/><Relationship Id="rId36" Type="http://schemas.openxmlformats.org/officeDocument/2006/relationships/tags" Target="../tags/tag44.xml"/><Relationship Id="rId4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47.xml"/><Relationship Id="rId7" Type="http://schemas.openxmlformats.org/officeDocument/2006/relationships/image" Target="../media/image37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tags" Target="../tags/tag50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tags" Target="../tags/tag51.xml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54.xml"/><Relationship Id="rId7" Type="http://schemas.openxmlformats.org/officeDocument/2006/relationships/image" Target="../media/image47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chart" Target="../charts/chart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png"/><Relationship Id="rId4" Type="http://schemas.openxmlformats.org/officeDocument/2006/relationships/tags" Target="../tags/tag55.xm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58.xml"/><Relationship Id="rId7" Type="http://schemas.openxmlformats.org/officeDocument/2006/relationships/image" Target="../media/image52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51.png"/><Relationship Id="rId5" Type="http://schemas.openxmlformats.org/officeDocument/2006/relationships/chart" Target="../charts/chart3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Line-based Feature Matching and 3D Reconstruction</a:t>
            </a:r>
            <a:br>
              <a:rPr lang="en-US" altLang="zh-CN" sz="4400" dirty="0"/>
            </a:br>
            <a:r>
              <a:rPr lang="en-US" altLang="zh-CN" sz="4400" dirty="0"/>
              <a:t>for </a:t>
            </a:r>
            <a:r>
              <a:rPr lang="en-US" altLang="zh-CN" sz="4400" dirty="0" err="1"/>
              <a:t>Textureless</a:t>
            </a:r>
            <a:r>
              <a:rPr lang="en-US" altLang="zh-CN" sz="4400" dirty="0"/>
              <a:t> Environments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ja-JP" altLang="en-US" dirty="0" smtClean="0"/>
              <a:t>高橋研究室</a:t>
            </a:r>
            <a:endParaRPr lang="en-US" altLang="ja-JP" dirty="0" smtClean="0"/>
          </a:p>
          <a:p>
            <a:pPr algn="r"/>
            <a:r>
              <a:rPr lang="en-US" altLang="ja-JP" dirty="0" smtClean="0"/>
              <a:t>1730116</a:t>
            </a:r>
          </a:p>
          <a:p>
            <a:pPr algn="r"/>
            <a:r>
              <a:rPr lang="en-US" altLang="ja-JP" dirty="0" smtClean="0"/>
              <a:t>YU</a:t>
            </a:r>
            <a:r>
              <a:rPr lang="ja-JP" altLang="en-US" dirty="0"/>
              <a:t>　</a:t>
            </a:r>
            <a:r>
              <a:rPr lang="en-US" altLang="ja-JP" dirty="0" err="1" smtClean="0"/>
              <a:t>Zhengnan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1</a:t>
            </a:fld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864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Triangulation of points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10</a:t>
            </a:fld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4" y="1432555"/>
            <a:ext cx="5151773" cy="34497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8691" y="5160293"/>
            <a:ext cx="414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Fig8. </a:t>
            </a:r>
            <a:r>
              <a:rPr lang="en-US" altLang="zh-CN" dirty="0" err="1" smtClean="0"/>
              <a:t>Epipolar</a:t>
            </a:r>
            <a:r>
              <a:rPr lang="en-US" altLang="zh-CN" dirty="0" smtClean="0"/>
              <a:t> geometry for Triangulation. 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56" y="2536684"/>
            <a:ext cx="1913905" cy="2133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01" y="2558245"/>
            <a:ext cx="274286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of line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Known parameters</a:t>
            </a:r>
          </a:p>
          <a:p>
            <a:pPr lvl="1"/>
            <a:r>
              <a:rPr lang="en-US" sz="1800" dirty="0" smtClean="0"/>
              <a:t>Camera center:      , </a:t>
            </a:r>
          </a:p>
          <a:p>
            <a:pPr lvl="1"/>
            <a:r>
              <a:rPr lang="en-US" sz="1800" dirty="0" smtClean="0"/>
              <a:t>End-points:     ,     ,      ,</a:t>
            </a:r>
          </a:p>
          <a:p>
            <a:pPr lvl="1"/>
            <a:r>
              <a:rPr lang="en-US" sz="1800" dirty="0" smtClean="0"/>
              <a:t>Transformation:     , </a:t>
            </a:r>
            <a:endParaRPr lang="en-US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C251E-9755-4DB1-8C72-05FE5065D46C}" type="slidenum">
              <a:rPr lang="zh-CN" altLang="en-US" sz="2000" smtClean="0"/>
              <a:t>11</a:t>
            </a:fld>
            <a:endParaRPr lang="zh-CN" altLang="en-US" sz="2000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1137766" y="2542439"/>
            <a:ext cx="6809827" cy="3692420"/>
            <a:chOff x="2631009" y="2097558"/>
            <a:chExt cx="6809827" cy="3692420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2631009" y="2097558"/>
              <a:ext cx="6809827" cy="3692420"/>
              <a:chOff x="676147" y="2100317"/>
              <a:chExt cx="6809827" cy="3692420"/>
            </a:xfrm>
          </p:grpSpPr>
          <p:sp>
            <p:nvSpPr>
              <p:cNvPr id="12" name="正方形/長方形 11"/>
              <p:cNvSpPr/>
              <p:nvPr/>
            </p:nvSpPr>
            <p:spPr>
              <a:xfrm>
                <a:off x="676147" y="2100317"/>
                <a:ext cx="6809827" cy="36924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直線コネクタ 12"/>
              <p:cNvCxnSpPr/>
              <p:nvPr/>
            </p:nvCxnSpPr>
            <p:spPr>
              <a:xfrm>
                <a:off x="4149147" y="2256307"/>
                <a:ext cx="103623" cy="31872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平行四辺形 13"/>
              <p:cNvSpPr/>
              <p:nvPr/>
            </p:nvSpPr>
            <p:spPr>
              <a:xfrm rot="5026417">
                <a:off x="1451240" y="3480444"/>
                <a:ext cx="1767772" cy="1811273"/>
              </a:xfrm>
              <a:prstGeom prst="parallelogram">
                <a:avLst>
                  <a:gd name="adj" fmla="val 3072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図 14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3379" y="2296661"/>
                <a:ext cx="153905" cy="173714"/>
              </a:xfrm>
              <a:prstGeom prst="rect">
                <a:avLst/>
              </a:prstGeom>
            </p:spPr>
          </p:pic>
          <p:grpSp>
            <p:nvGrpSpPr>
              <p:cNvPr id="16" name="グループ化 15"/>
              <p:cNvGrpSpPr/>
              <p:nvPr/>
            </p:nvGrpSpPr>
            <p:grpSpPr>
              <a:xfrm>
                <a:off x="5121050" y="3877584"/>
                <a:ext cx="2219166" cy="1309773"/>
                <a:chOff x="5121050" y="3877584"/>
                <a:chExt cx="2219166" cy="1309773"/>
              </a:xfrm>
            </p:grpSpPr>
            <p:cxnSp>
              <p:nvCxnSpPr>
                <p:cNvPr id="53" name="直線コネクタ 52"/>
                <p:cNvCxnSpPr/>
                <p:nvPr/>
              </p:nvCxnSpPr>
              <p:spPr>
                <a:xfrm flipH="1">
                  <a:off x="6053724" y="4285460"/>
                  <a:ext cx="3539" cy="53122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グループ化 53"/>
                <p:cNvGrpSpPr/>
                <p:nvPr/>
              </p:nvGrpSpPr>
              <p:grpSpPr>
                <a:xfrm>
                  <a:off x="5121050" y="3877584"/>
                  <a:ext cx="2219166" cy="1309773"/>
                  <a:chOff x="5121050" y="3877584"/>
                  <a:chExt cx="2219166" cy="1309773"/>
                </a:xfrm>
                <a:noFill/>
              </p:grpSpPr>
              <p:sp>
                <p:nvSpPr>
                  <p:cNvPr id="55" name="平行四辺形 54"/>
                  <p:cNvSpPr/>
                  <p:nvPr/>
                </p:nvSpPr>
                <p:spPr>
                  <a:xfrm rot="9932990">
                    <a:off x="5121050" y="3877584"/>
                    <a:ext cx="2219166" cy="1309773"/>
                  </a:xfrm>
                  <a:prstGeom prst="parallelogram">
                    <a:avLst>
                      <a:gd name="adj" fmla="val 30722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6" name="図 55"/>
                  <p:cNvPicPr>
                    <a:picLocks noChangeAspect="1"/>
                  </p:cNvPicPr>
                  <p:nvPr>
                    <p:custDataLst>
                      <p:tags r:id="rId34"/>
                    </p:custDataLst>
                  </p:nvPr>
                </p:nvPicPr>
                <p:blipFill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26321" y="4392041"/>
                    <a:ext cx="160000" cy="211810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57" name="図 56"/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4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6321" y="4934313"/>
                    <a:ext cx="186514" cy="119467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58" name="図 57"/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4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66426" y="4146134"/>
                    <a:ext cx="184076" cy="121905"/>
                  </a:xfrm>
                  <a:prstGeom prst="rect">
                    <a:avLst/>
                  </a:prstGeom>
                  <a:grpFill/>
                </p:spPr>
              </p:pic>
            </p:grpSp>
          </p:grpSp>
          <p:grpSp>
            <p:nvGrpSpPr>
              <p:cNvPr id="17" name="グループ化 16"/>
              <p:cNvGrpSpPr/>
              <p:nvPr/>
            </p:nvGrpSpPr>
            <p:grpSpPr>
              <a:xfrm>
                <a:off x="3890054" y="3316998"/>
                <a:ext cx="3079878" cy="2032173"/>
                <a:chOff x="3890054" y="3316998"/>
                <a:chExt cx="3079878" cy="2032173"/>
              </a:xfrm>
            </p:grpSpPr>
            <p:pic>
              <p:nvPicPr>
                <p:cNvPr id="40" name="図 39"/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4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7265" y="4772129"/>
                  <a:ext cx="202667" cy="149333"/>
                </a:xfrm>
                <a:prstGeom prst="rect">
                  <a:avLst/>
                </a:prstGeom>
              </p:spPr>
            </p:pic>
            <p:grpSp>
              <p:nvGrpSpPr>
                <p:cNvPr id="41" name="グループ化 40"/>
                <p:cNvGrpSpPr/>
                <p:nvPr/>
              </p:nvGrpSpPr>
              <p:grpSpPr>
                <a:xfrm>
                  <a:off x="3890054" y="3316998"/>
                  <a:ext cx="2963577" cy="2032173"/>
                  <a:chOff x="3890054" y="3316998"/>
                  <a:chExt cx="2963577" cy="2032173"/>
                </a:xfrm>
              </p:grpSpPr>
              <p:sp>
                <p:nvSpPr>
                  <p:cNvPr id="42" name="楕円 41"/>
                  <p:cNvSpPr/>
                  <p:nvPr/>
                </p:nvSpPr>
                <p:spPr>
                  <a:xfrm>
                    <a:off x="6807912" y="4644548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3" name="グループ化 42"/>
                  <p:cNvGrpSpPr/>
                  <p:nvPr/>
                </p:nvGrpSpPr>
                <p:grpSpPr>
                  <a:xfrm>
                    <a:off x="3890054" y="3316998"/>
                    <a:ext cx="2917858" cy="2032173"/>
                    <a:chOff x="3890054" y="3316998"/>
                    <a:chExt cx="2917858" cy="2032173"/>
                  </a:xfrm>
                </p:grpSpPr>
                <p:cxnSp>
                  <p:nvCxnSpPr>
                    <p:cNvPr id="44" name="直線コネクタ 43"/>
                    <p:cNvCxnSpPr/>
                    <p:nvPr/>
                  </p:nvCxnSpPr>
                  <p:spPr>
                    <a:xfrm>
                      <a:off x="4183525" y="3384223"/>
                      <a:ext cx="1346447" cy="648853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線コネクタ 44"/>
                    <p:cNvCxnSpPr/>
                    <p:nvPr/>
                  </p:nvCxnSpPr>
                  <p:spPr>
                    <a:xfrm flipV="1">
                      <a:off x="4252770" y="4952316"/>
                      <a:ext cx="1085484" cy="23929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線コネクタ 45"/>
                    <p:cNvCxnSpPr/>
                    <p:nvPr/>
                  </p:nvCxnSpPr>
                  <p:spPr>
                    <a:xfrm>
                      <a:off x="5529972" y="4033076"/>
                      <a:ext cx="522657" cy="252018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線コネクタ 46"/>
                    <p:cNvCxnSpPr>
                      <a:endCxn id="42" idx="2"/>
                    </p:cNvCxnSpPr>
                    <p:nvPr/>
                  </p:nvCxnSpPr>
                  <p:spPr>
                    <a:xfrm>
                      <a:off x="6053724" y="4285460"/>
                      <a:ext cx="754188" cy="38194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線コネクタ 47"/>
                    <p:cNvCxnSpPr>
                      <a:endCxn id="42" idx="2"/>
                    </p:cNvCxnSpPr>
                    <p:nvPr/>
                  </p:nvCxnSpPr>
                  <p:spPr>
                    <a:xfrm flipV="1">
                      <a:off x="6056037" y="4667408"/>
                      <a:ext cx="751875" cy="148293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線コネクタ 48"/>
                    <p:cNvCxnSpPr/>
                    <p:nvPr/>
                  </p:nvCxnSpPr>
                  <p:spPr>
                    <a:xfrm flipV="1">
                      <a:off x="5341662" y="4815701"/>
                      <a:ext cx="710967" cy="138112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50" name="図 49"/>
                    <p:cNvPicPr>
                      <a:picLocks noChangeAspect="1"/>
                    </p:cNvPicPr>
                    <p:nvPr>
                      <p:custDataLst>
                        <p:tags r:id="rId31"/>
                      </p:custDataLst>
                    </p:nvPr>
                  </p:nvPicPr>
                  <p:blipFill>
                    <a:blip r:embed="rId4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78522" y="3873384"/>
                      <a:ext cx="228571" cy="1462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図 50"/>
                    <p:cNvPicPr>
                      <a:picLocks noChangeAspect="1"/>
                    </p:cNvPicPr>
                    <p:nvPr>
                      <p:custDataLst>
                        <p:tags r:id="rId32"/>
                      </p:custDataLst>
                    </p:nvPr>
                  </p:nvPicPr>
                  <p:blipFill>
                    <a:blip r:embed="rId4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22084" y="3316998"/>
                      <a:ext cx="236495" cy="17066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図 51"/>
                    <p:cNvPicPr>
                      <a:picLocks noChangeAspect="1"/>
                    </p:cNvPicPr>
                    <p:nvPr>
                      <p:custDataLst>
                        <p:tags r:id="rId33"/>
                      </p:custDataLst>
                    </p:nvPr>
                  </p:nvPicPr>
                  <p:blipFill>
                    <a:blip r:embed="rId4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90054" y="5180942"/>
                      <a:ext cx="238933" cy="168229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1520720" y="2656937"/>
                <a:ext cx="3667715" cy="2304642"/>
                <a:chOff x="1520720" y="2656937"/>
                <a:chExt cx="3667715" cy="2304642"/>
              </a:xfrm>
            </p:grpSpPr>
            <p:pic>
              <p:nvPicPr>
                <p:cNvPr id="27" name="図 26"/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2923" y="3442179"/>
                  <a:ext cx="222476" cy="146286"/>
                </a:xfrm>
                <a:prstGeom prst="rect">
                  <a:avLst/>
                </a:prstGeom>
              </p:spPr>
            </p:pic>
            <p:grpSp>
              <p:nvGrpSpPr>
                <p:cNvPr id="28" name="グループ化 27"/>
                <p:cNvGrpSpPr/>
                <p:nvPr/>
              </p:nvGrpSpPr>
              <p:grpSpPr>
                <a:xfrm>
                  <a:off x="1520720" y="2656937"/>
                  <a:ext cx="3667715" cy="2304642"/>
                  <a:chOff x="1520720" y="2656937"/>
                  <a:chExt cx="3667715" cy="2304642"/>
                </a:xfrm>
              </p:grpSpPr>
              <p:sp>
                <p:nvSpPr>
                  <p:cNvPr id="29" name="楕円 28"/>
                  <p:cNvSpPr/>
                  <p:nvPr/>
                </p:nvSpPr>
                <p:spPr>
                  <a:xfrm>
                    <a:off x="1652330" y="4509612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0" name="グループ化 29"/>
                  <p:cNvGrpSpPr/>
                  <p:nvPr/>
                </p:nvGrpSpPr>
                <p:grpSpPr>
                  <a:xfrm>
                    <a:off x="1520720" y="2656937"/>
                    <a:ext cx="3667715" cy="2304642"/>
                    <a:chOff x="1520720" y="2656937"/>
                    <a:chExt cx="3667715" cy="2304642"/>
                  </a:xfrm>
                </p:grpSpPr>
                <p:cxnSp>
                  <p:nvCxnSpPr>
                    <p:cNvPr id="31" name="直線コネクタ 30"/>
                    <p:cNvCxnSpPr/>
                    <p:nvPr/>
                  </p:nvCxnSpPr>
                  <p:spPr>
                    <a:xfrm flipV="1">
                      <a:off x="2687624" y="2879933"/>
                      <a:ext cx="1495901" cy="977395"/>
                    </a:xfrm>
                    <a:prstGeom prst="line">
                      <a:avLst/>
                    </a:prstGeom>
                    <a:ln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直線コネクタ 31"/>
                    <p:cNvCxnSpPr/>
                    <p:nvPr/>
                  </p:nvCxnSpPr>
                  <p:spPr>
                    <a:xfrm>
                      <a:off x="3289955" y="4776247"/>
                      <a:ext cx="933254" cy="109980"/>
                    </a:xfrm>
                    <a:prstGeom prst="line">
                      <a:avLst/>
                    </a:prstGeom>
                    <a:ln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直線コネクタ 32"/>
                    <p:cNvCxnSpPr>
                      <a:endCxn id="29" idx="7"/>
                    </p:cNvCxnSpPr>
                    <p:nvPr/>
                  </p:nvCxnSpPr>
                  <p:spPr>
                    <a:xfrm flipH="1">
                      <a:off x="1691354" y="4133958"/>
                      <a:ext cx="576754" cy="38234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線コネクタ 33"/>
                    <p:cNvCxnSpPr>
                      <a:stCxn id="29" idx="5"/>
                    </p:cNvCxnSpPr>
                    <p:nvPr/>
                  </p:nvCxnSpPr>
                  <p:spPr>
                    <a:xfrm>
                      <a:off x="1691354" y="4548636"/>
                      <a:ext cx="769948" cy="9591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直線コネクタ 34"/>
                    <p:cNvCxnSpPr/>
                    <p:nvPr/>
                  </p:nvCxnSpPr>
                  <p:spPr>
                    <a:xfrm flipV="1">
                      <a:off x="2268108" y="3857325"/>
                      <a:ext cx="419516" cy="27663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直線コネクタ 35"/>
                    <p:cNvCxnSpPr/>
                    <p:nvPr/>
                  </p:nvCxnSpPr>
                  <p:spPr>
                    <a:xfrm>
                      <a:off x="2461302" y="4644548"/>
                      <a:ext cx="828653" cy="127581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37" name="図 36"/>
                    <p:cNvPicPr>
                      <a:picLocks noChangeAspect="1"/>
                    </p:cNvPicPr>
                    <p:nvPr>
                      <p:custDataLst>
                        <p:tags r:id="rId27"/>
                      </p:custDataLst>
                    </p:nvPr>
                  </p:nvPicPr>
                  <p:blipFill>
                    <a:blip r:embed="rId4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20720" y="4596592"/>
                      <a:ext cx="196571" cy="14933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図 37"/>
                    <p:cNvPicPr>
                      <a:picLocks noChangeAspect="1"/>
                    </p:cNvPicPr>
                    <p:nvPr>
                      <p:custDataLst>
                        <p:tags r:id="rId28"/>
                      </p:custDataLst>
                    </p:nvPr>
                  </p:nvPicPr>
                  <p:blipFill>
                    <a:blip r:embed="rId4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58327" y="4793350"/>
                      <a:ext cx="235276" cy="1682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図 38"/>
                    <p:cNvPicPr>
                      <a:picLocks noChangeAspect="1"/>
                    </p:cNvPicPr>
                    <p:nvPr>
                      <p:custDataLst>
                        <p:tags r:id="rId29"/>
                      </p:custDataLst>
                    </p:nvPr>
                  </p:nvPicPr>
                  <p:blipFill>
                    <a:blip r:embed="rId4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72930" y="2656937"/>
                      <a:ext cx="915505" cy="170667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19" name="楕円 18"/>
              <p:cNvSpPr/>
              <p:nvPr/>
            </p:nvSpPr>
            <p:spPr>
              <a:xfrm>
                <a:off x="2245796" y="41170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楕円 19"/>
              <p:cNvSpPr/>
              <p:nvPr/>
            </p:nvSpPr>
            <p:spPr>
              <a:xfrm>
                <a:off x="2432147" y="46236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楕円 20"/>
              <p:cNvSpPr/>
              <p:nvPr/>
            </p:nvSpPr>
            <p:spPr>
              <a:xfrm>
                <a:off x="4146469" y="286228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楕円 21"/>
              <p:cNvSpPr/>
              <p:nvPr/>
            </p:nvSpPr>
            <p:spPr>
              <a:xfrm>
                <a:off x="4207598" y="486225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楕円 22"/>
              <p:cNvSpPr/>
              <p:nvPr/>
            </p:nvSpPr>
            <p:spPr>
              <a:xfrm>
                <a:off x="4169328" y="33706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楕円 23"/>
              <p:cNvSpPr/>
              <p:nvPr/>
            </p:nvSpPr>
            <p:spPr>
              <a:xfrm>
                <a:off x="4227211" y="51791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楕円 24"/>
              <p:cNvSpPr/>
              <p:nvPr/>
            </p:nvSpPr>
            <p:spPr>
              <a:xfrm>
                <a:off x="6033859" y="427406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楕円 25"/>
              <p:cNvSpPr/>
              <p:nvPr/>
            </p:nvSpPr>
            <p:spPr>
              <a:xfrm>
                <a:off x="6029769" y="478862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グループ化 6"/>
            <p:cNvGrpSpPr/>
            <p:nvPr/>
          </p:nvGrpSpPr>
          <p:grpSpPr>
            <a:xfrm>
              <a:off x="4031190" y="3957047"/>
              <a:ext cx="545193" cy="905899"/>
              <a:chOff x="2077915" y="3959936"/>
              <a:chExt cx="545193" cy="905899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2268108" y="4139534"/>
                <a:ext cx="193194" cy="5050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" name="図 8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203" y="4264624"/>
                <a:ext cx="153905" cy="211810"/>
              </a:xfrm>
              <a:prstGeom prst="rect">
                <a:avLst/>
              </a:prstGeom>
            </p:spPr>
          </p:pic>
          <p:pic>
            <p:nvPicPr>
              <p:cNvPr id="10" name="図 9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7915" y="3959936"/>
                <a:ext cx="177981" cy="119467"/>
              </a:xfrm>
              <a:prstGeom prst="rect">
                <a:avLst/>
              </a:prstGeom>
            </p:spPr>
          </p:pic>
          <p:pic>
            <p:nvPicPr>
              <p:cNvPr id="11" name="図 10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5123" y="4746368"/>
                <a:ext cx="182857" cy="119467"/>
              </a:xfrm>
              <a:prstGeom prst="rect">
                <a:avLst/>
              </a:prstGeom>
            </p:spPr>
          </p:pic>
        </p:grpSp>
      </p:grpSp>
      <p:sp>
        <p:nvSpPr>
          <p:cNvPr id="60" name="文本框 4"/>
          <p:cNvSpPr txBox="1"/>
          <p:nvPr/>
        </p:nvSpPr>
        <p:spPr>
          <a:xfrm>
            <a:off x="2052399" y="6185212"/>
            <a:ext cx="498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Fig9. Geometry correspondence of 3D line </a:t>
            </a:r>
            <a:r>
              <a:rPr lang="en-US" altLang="zh-CN" b="1" dirty="0" smtClean="0"/>
              <a:t>L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62" name="図 3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47" y="1673093"/>
            <a:ext cx="202667" cy="149333"/>
          </a:xfrm>
          <a:prstGeom prst="rect">
            <a:avLst/>
          </a:prstGeom>
        </p:spPr>
      </p:pic>
      <p:pic>
        <p:nvPicPr>
          <p:cNvPr id="63" name="図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94" y="1669083"/>
            <a:ext cx="196571" cy="149333"/>
          </a:xfrm>
          <a:prstGeom prst="rect">
            <a:avLst/>
          </a:prstGeom>
        </p:spPr>
      </p:pic>
      <p:pic>
        <p:nvPicPr>
          <p:cNvPr id="64" name="図 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80" y="1990670"/>
            <a:ext cx="186514" cy="119467"/>
          </a:xfrm>
          <a:prstGeom prst="rect">
            <a:avLst/>
          </a:prstGeom>
          <a:noFill/>
        </p:spPr>
      </p:pic>
      <p:pic>
        <p:nvPicPr>
          <p:cNvPr id="65" name="図 5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08" y="1992584"/>
            <a:ext cx="184076" cy="121905"/>
          </a:xfrm>
          <a:prstGeom prst="rect">
            <a:avLst/>
          </a:prstGeom>
          <a:noFill/>
        </p:spPr>
      </p:pic>
      <p:pic>
        <p:nvPicPr>
          <p:cNvPr id="66" name="図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59" y="1996709"/>
            <a:ext cx="177981" cy="119467"/>
          </a:xfrm>
          <a:prstGeom prst="rect">
            <a:avLst/>
          </a:prstGeom>
        </p:spPr>
      </p:pic>
      <p:pic>
        <p:nvPicPr>
          <p:cNvPr id="67" name="図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55" y="1991021"/>
            <a:ext cx="182857" cy="119467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57" y="2268811"/>
            <a:ext cx="187886" cy="157714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18" y="2271020"/>
            <a:ext cx="83657" cy="145371"/>
          </a:xfrm>
          <a:prstGeom prst="rect">
            <a:avLst/>
          </a:prstGeom>
        </p:spPr>
      </p:pic>
      <p:grpSp>
        <p:nvGrpSpPr>
          <p:cNvPr id="61" name="グループ化 60"/>
          <p:cNvGrpSpPr/>
          <p:nvPr/>
        </p:nvGrpSpPr>
        <p:grpSpPr>
          <a:xfrm>
            <a:off x="1982339" y="3879373"/>
            <a:ext cx="5449212" cy="1611601"/>
            <a:chOff x="2127174" y="2635935"/>
            <a:chExt cx="5449212" cy="1611601"/>
          </a:xfrm>
        </p:grpSpPr>
        <p:pic>
          <p:nvPicPr>
            <p:cNvPr id="76" name="図 7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775" y="4128069"/>
              <a:ext cx="186514" cy="1194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pic>
        <p:pic>
          <p:nvPicPr>
            <p:cNvPr id="77" name="図 7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880" y="3339890"/>
              <a:ext cx="184076" cy="1219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pic>
        <p:pic>
          <p:nvPicPr>
            <p:cNvPr id="78" name="図 77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719" y="3965885"/>
              <a:ext cx="202667" cy="149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pic>
        <p:pic>
          <p:nvPicPr>
            <p:cNvPr id="79" name="図 7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976" y="3067140"/>
              <a:ext cx="228571" cy="1462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pic>
        <p:pic>
          <p:nvPicPr>
            <p:cNvPr id="80" name="図 79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377" y="2635935"/>
              <a:ext cx="222476" cy="1462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pic>
        <p:pic>
          <p:nvPicPr>
            <p:cNvPr id="81" name="図 80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174" y="3790348"/>
              <a:ext cx="196571" cy="149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pic>
        <p:pic>
          <p:nvPicPr>
            <p:cNvPr id="82" name="図 8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782" y="3153562"/>
              <a:ext cx="177981" cy="1194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pic>
        <p:pic>
          <p:nvPicPr>
            <p:cNvPr id="83" name="図 8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990" y="3939994"/>
              <a:ext cx="182857" cy="1194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pic>
      </p:grpSp>
      <p:grpSp>
        <p:nvGrpSpPr>
          <p:cNvPr id="89" name="グループ化 88"/>
          <p:cNvGrpSpPr/>
          <p:nvPr/>
        </p:nvGrpSpPr>
        <p:grpSpPr>
          <a:xfrm>
            <a:off x="4341459" y="2738783"/>
            <a:ext cx="1305056" cy="3052510"/>
            <a:chOff x="8438397" y="2641993"/>
            <a:chExt cx="1305056" cy="3052510"/>
          </a:xfrm>
        </p:grpSpPr>
        <p:pic>
          <p:nvPicPr>
            <p:cNvPr id="84" name="図 8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397" y="2641993"/>
              <a:ext cx="153905" cy="17371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pic>
          <p:nvPicPr>
            <p:cNvPr id="85" name="図 8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102" y="3662330"/>
              <a:ext cx="236495" cy="17066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pic>
          <p:nvPicPr>
            <p:cNvPr id="86" name="図 8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72" y="5526274"/>
              <a:ext cx="238933" cy="16822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pic>
          <p:nvPicPr>
            <p:cNvPr id="87" name="図 8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345" y="5138682"/>
              <a:ext cx="235276" cy="16822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pic>
          <p:nvPicPr>
            <p:cNvPr id="88" name="図 8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948" y="3002269"/>
              <a:ext cx="915505" cy="17066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24118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147638" y="669925"/>
            <a:ext cx="8848725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Depth computation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1ACA-90E7-43C1-85CA-79CF27EA99D0}" type="slidenum">
              <a:rPr lang="en-US" sz="2000" smtClean="0"/>
              <a:t>12</a:t>
            </a:fld>
            <a:endParaRPr lang="en-US" sz="2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Depth of each end-point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1" name="図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12" y="2566342"/>
            <a:ext cx="1635049" cy="230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49" y="2555674"/>
            <a:ext cx="274286" cy="25142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17" y="3183621"/>
            <a:ext cx="2600233" cy="15277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538" y="2508785"/>
            <a:ext cx="3487305" cy="21786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55538" y="4807578"/>
            <a:ext cx="349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Fig10. Computation of depth value.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05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Experiments of segments matching</a:t>
            </a:r>
            <a:endParaRPr lang="zh-CN" altLang="en-US" dirty="0"/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12954"/>
            <a:ext cx="3919168" cy="146055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13</a:t>
            </a:fld>
            <a:endParaRPr lang="zh-CN" altLang="en-US" sz="20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76" y="1529874"/>
            <a:ext cx="3841750" cy="144363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385612"/>
            <a:ext cx="3919168" cy="146055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76" y="3417446"/>
            <a:ext cx="3841750" cy="14287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07551" y="5395210"/>
            <a:ext cx="780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Fig11. Matching results of image sequences from RGB-D SLAM dataset[</a:t>
            </a:r>
            <a:r>
              <a:rPr lang="en-US" altLang="zh-CN" dirty="0" err="1" smtClean="0"/>
              <a:t>sturm</a:t>
            </a:r>
            <a:r>
              <a:rPr lang="en-US" altLang="zh-CN" dirty="0" smtClean="0"/>
              <a:t> 12].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77" y="3046847"/>
            <a:ext cx="1577143" cy="226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479" y="2991655"/>
            <a:ext cx="1589486" cy="226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19" y="4915789"/>
            <a:ext cx="2533029" cy="226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36" y="4894404"/>
            <a:ext cx="2430172" cy="2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3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14</a:t>
            </a:fld>
            <a:endParaRPr lang="zh-CN" altLang="en-US" sz="20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Processing speeds(fps)</a:t>
            </a:r>
            <a:endParaRPr lang="zh-CN" altLang="en-US" dirty="0"/>
          </a:p>
        </p:txBody>
      </p:sp>
      <p:graphicFrame>
        <p:nvGraphicFramePr>
          <p:cNvPr id="10" name="グラフ 9"/>
          <p:cNvGraphicFramePr/>
          <p:nvPr>
            <p:extLst>
              <p:ext uri="{D42A27DB-BD31-4B8C-83A1-F6EECF244321}">
                <p14:modId xmlns:p14="http://schemas.microsoft.com/office/powerpoint/2010/main" val="2696582248"/>
              </p:ext>
            </p:extLst>
          </p:nvPr>
        </p:nvGraphicFramePr>
        <p:xfrm>
          <a:off x="811530" y="1697394"/>
          <a:ext cx="7886700" cy="4118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文本框 16"/>
          <p:cNvSpPr txBox="1"/>
          <p:nvPr/>
        </p:nvSpPr>
        <p:spPr>
          <a:xfrm>
            <a:off x="2723290" y="5803655"/>
            <a:ext cx="446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Fig12. Processing speeds of image sequences.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3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of pose estimation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Rotation matrix to axis-angle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5" name="グループ化 3"/>
          <p:cNvGrpSpPr/>
          <p:nvPr/>
        </p:nvGrpSpPr>
        <p:grpSpPr>
          <a:xfrm>
            <a:off x="662772" y="2328922"/>
            <a:ext cx="7547684" cy="3738966"/>
            <a:chOff x="627356" y="2014918"/>
            <a:chExt cx="4572000" cy="2825632"/>
          </a:xfrm>
        </p:grpSpPr>
        <p:graphicFrame>
          <p:nvGraphicFramePr>
            <p:cNvPr id="6" name="图表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92996984"/>
                </p:ext>
              </p:extLst>
            </p:nvPr>
          </p:nvGraphicFramePr>
          <p:xfrm>
            <a:off x="627356" y="209735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7" name="图片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51" y="2014918"/>
              <a:ext cx="613736" cy="107731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2474122" y="6111198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Fig13. Rotation errors of freiburg1_360.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99" y="1684795"/>
            <a:ext cx="2656000" cy="60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064" y="1863080"/>
            <a:ext cx="274286" cy="2514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188" y="1849366"/>
            <a:ext cx="2099811" cy="2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9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of pose estimation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Errors of translation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232806" y="2210971"/>
            <a:ext cx="8476695" cy="3962032"/>
            <a:chOff x="5683188" y="1985575"/>
            <a:chExt cx="4572000" cy="2854975"/>
          </a:xfrm>
        </p:grpSpPr>
        <p:graphicFrame>
          <p:nvGraphicFramePr>
            <p:cNvPr id="6" name="图表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70569858"/>
                </p:ext>
              </p:extLst>
            </p:nvPr>
          </p:nvGraphicFramePr>
          <p:xfrm>
            <a:off x="5683188" y="209735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5196" y="1985575"/>
              <a:ext cx="937447" cy="12260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2438611" y="6171685"/>
            <a:ext cx="412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Fig14. Translation errors of freiburg1_360.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66" y="1873178"/>
            <a:ext cx="2384762" cy="2651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158" y="1886892"/>
            <a:ext cx="274286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 of 3D reconstruction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4" y="1750165"/>
            <a:ext cx="2336101" cy="175207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17</a:t>
            </a:fld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5" y="3862867"/>
            <a:ext cx="2342264" cy="175669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63337" y="5697392"/>
            <a:ext cx="2536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Fig15. 3D reconstruction.</a:t>
            </a:r>
            <a:endParaRPr lang="zh-CN" altLang="en-US" dirty="0"/>
          </a:p>
        </p:txBody>
      </p:sp>
      <p:pic>
        <p:nvPicPr>
          <p:cNvPr id="3" name="cube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3858" y="1854925"/>
            <a:ext cx="4936860" cy="34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 and future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</a:p>
          <a:p>
            <a:pPr lvl="1"/>
            <a:r>
              <a:rPr lang="en-US" altLang="zh-CN" dirty="0"/>
              <a:t>Real time segment matching</a:t>
            </a:r>
          </a:p>
          <a:p>
            <a:pPr lvl="1"/>
            <a:r>
              <a:rPr lang="en-US" altLang="zh-CN" dirty="0"/>
              <a:t>Depth computation method</a:t>
            </a:r>
          </a:p>
          <a:p>
            <a:pPr lvl="1"/>
            <a:r>
              <a:rPr lang="en-US" altLang="zh-CN" dirty="0"/>
              <a:t>Applicable to </a:t>
            </a:r>
            <a:r>
              <a:rPr lang="en-US" altLang="zh-CN" dirty="0" err="1"/>
              <a:t>textureless</a:t>
            </a:r>
            <a:r>
              <a:rPr lang="en-US" altLang="zh-CN" dirty="0"/>
              <a:t> environments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Future works</a:t>
            </a:r>
          </a:p>
          <a:p>
            <a:pPr lvl="1"/>
            <a:r>
              <a:rPr lang="en-US" altLang="zh-CN" dirty="0" smtClean="0"/>
              <a:t>SLAM system by segments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18</a:t>
            </a:fld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77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Background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412431" y="6356351"/>
            <a:ext cx="2057400" cy="365125"/>
          </a:xfrm>
        </p:spPr>
        <p:txBody>
          <a:bodyPr/>
          <a:lstStyle/>
          <a:p>
            <a:fld id="{26E31ACA-90E7-43C1-85CA-79CF27EA99D0}" type="slidenum">
              <a:rPr lang="en-US" sz="2000" smtClean="0"/>
              <a:t>2</a:t>
            </a:fld>
            <a:endParaRPr lang="en-US" sz="2000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Simultaneous Localization and Mapping(SLAM)</a:t>
            </a:r>
            <a:endParaRPr lang="en-US" altLang="ja-JP" dirty="0" smtClean="0"/>
          </a:p>
          <a:p>
            <a:pPr lvl="1"/>
            <a:r>
              <a:rPr lang="en-US" altLang="ja-JP" smtClean="0"/>
              <a:t>ORB-SLAM[Mur </a:t>
            </a:r>
            <a:r>
              <a:rPr lang="en-US" altLang="ja-JP" dirty="0" smtClean="0"/>
              <a:t>15]</a:t>
            </a:r>
            <a:endParaRPr 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12604" y="6146733"/>
            <a:ext cx="277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Fig</a:t>
            </a:r>
            <a:r>
              <a:rPr lang="en-US" altLang="zh-CN" dirty="0" smtClean="0"/>
              <a:t>1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 smtClean="0"/>
              <a:t>Example of ORB-SLAM</a:t>
            </a:r>
            <a:endParaRPr lang="en-US" dirty="0"/>
          </a:p>
        </p:txBody>
      </p:sp>
      <p:pic>
        <p:nvPicPr>
          <p:cNvPr id="3" name="frames_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9265" y="2601098"/>
            <a:ext cx="3270531" cy="2800392"/>
          </a:xfrm>
          <a:prstGeom prst="rect">
            <a:avLst/>
          </a:prstGeom>
        </p:spPr>
      </p:pic>
      <p:pic>
        <p:nvPicPr>
          <p:cNvPr id="7" name="map_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21603" y="2338926"/>
            <a:ext cx="4705554" cy="3529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9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eal-time 3D reconstruction solution</a:t>
            </a:r>
          </a:p>
          <a:p>
            <a:r>
              <a:rPr lang="en-US" altLang="zh-CN" dirty="0" smtClean="0"/>
              <a:t>Applicability in </a:t>
            </a:r>
            <a:r>
              <a:rPr lang="en-US" altLang="zh-CN" dirty="0" err="1" smtClean="0"/>
              <a:t>textureless</a:t>
            </a:r>
            <a:r>
              <a:rPr lang="en-US" altLang="zh-CN" dirty="0" smtClean="0"/>
              <a:t> environment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3</a:t>
            </a:fld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1157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Oriented FAST and Rotated BRIEF(ORB)[Ethan 11</a:t>
            </a:r>
            <a:r>
              <a:rPr lang="en-US" altLang="zh-CN" dirty="0" smtClean="0"/>
              <a:t>]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4</a:t>
            </a:fld>
            <a:endParaRPr lang="zh-CN" altLang="en-US" sz="2000" dirty="0"/>
          </a:p>
        </p:txBody>
      </p:sp>
      <p:pic>
        <p:nvPicPr>
          <p:cNvPr id="5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31" y="2161944"/>
            <a:ext cx="3182950" cy="22467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9" y="2161944"/>
            <a:ext cx="5565336" cy="2246789"/>
          </a:xfrm>
          <a:prstGeom prst="rect">
            <a:avLst/>
          </a:prstGeom>
        </p:spPr>
      </p:pic>
      <p:sp>
        <p:nvSpPr>
          <p:cNvPr id="9" name="テキスト ボックス 20"/>
          <p:cNvSpPr txBox="1"/>
          <p:nvPr/>
        </p:nvSpPr>
        <p:spPr>
          <a:xfrm>
            <a:off x="1865904" y="4660491"/>
            <a:ext cx="211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(a)</a:t>
            </a:r>
            <a:r>
              <a:rPr lang="en-US" sz="1400" dirty="0"/>
              <a:t> </a:t>
            </a:r>
            <a:r>
              <a:rPr lang="en-US" sz="1400" dirty="0" smtClean="0"/>
              <a:t>Matching result of ORB</a:t>
            </a:r>
            <a:endParaRPr lang="en-US" sz="1400" dirty="0"/>
          </a:p>
        </p:txBody>
      </p:sp>
      <p:sp>
        <p:nvSpPr>
          <p:cNvPr id="10" name="テキスト ボックス 21"/>
          <p:cNvSpPr txBox="1"/>
          <p:nvPr/>
        </p:nvSpPr>
        <p:spPr>
          <a:xfrm>
            <a:off x="6305366" y="4660491"/>
            <a:ext cx="2297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(b</a:t>
            </a:r>
            <a:r>
              <a:rPr lang="en-US" sz="1400" dirty="0"/>
              <a:t>) </a:t>
            </a:r>
            <a:r>
              <a:rPr lang="en-US" altLang="ja-JP" sz="1400" dirty="0" smtClean="0"/>
              <a:t>Corresponding key-points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11" name="テキスト ボックス 24"/>
          <p:cNvSpPr txBox="1"/>
          <p:nvPr/>
        </p:nvSpPr>
        <p:spPr>
          <a:xfrm>
            <a:off x="2602366" y="5361709"/>
            <a:ext cx="42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</a:t>
            </a:r>
            <a:r>
              <a:rPr lang="en-US" altLang="zh-CN" dirty="0" smtClean="0"/>
              <a:t>2</a:t>
            </a:r>
            <a:r>
              <a:rPr lang="en-US" dirty="0" smtClean="0"/>
              <a:t>. Matching result of </a:t>
            </a:r>
            <a:r>
              <a:rPr lang="en-US" dirty="0" err="1" smtClean="0"/>
              <a:t>textureless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LSD[von 12] </a:t>
            </a:r>
            <a:r>
              <a:rPr lang="en-US" altLang="zh-CN" dirty="0"/>
              <a:t>for line segment detection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5</a:t>
            </a:fld>
            <a:endParaRPr lang="zh-CN" altLang="en-US" sz="2000" dirty="0"/>
          </a:p>
        </p:txBody>
      </p:sp>
      <p:sp>
        <p:nvSpPr>
          <p:cNvPr id="5" name="テキスト ボックス 19"/>
          <p:cNvSpPr txBox="1"/>
          <p:nvPr/>
        </p:nvSpPr>
        <p:spPr>
          <a:xfrm>
            <a:off x="1484768" y="5564024"/>
            <a:ext cx="18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Fig.3 Input image.</a:t>
            </a:r>
            <a:endParaRPr lang="en-US" dirty="0"/>
          </a:p>
        </p:txBody>
      </p:sp>
      <p:pic>
        <p:nvPicPr>
          <p:cNvPr id="6" name="図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0" y="2442665"/>
            <a:ext cx="3959085" cy="2969314"/>
          </a:xfrm>
          <a:prstGeom prst="rect">
            <a:avLst/>
          </a:prstGeom>
        </p:spPr>
      </p:pic>
      <p:pic>
        <p:nvPicPr>
          <p:cNvPr id="7" name="図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17" y="2442665"/>
            <a:ext cx="3943350" cy="2957513"/>
          </a:xfrm>
          <a:prstGeom prst="rect">
            <a:avLst/>
          </a:prstGeom>
        </p:spPr>
      </p:pic>
      <p:sp>
        <p:nvSpPr>
          <p:cNvPr id="8" name="テキスト ボックス 25"/>
          <p:cNvSpPr txBox="1"/>
          <p:nvPr/>
        </p:nvSpPr>
        <p:spPr>
          <a:xfrm>
            <a:off x="5001747" y="5579566"/>
            <a:ext cx="394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Fig.4 Detected segments in input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7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628650" y="2026817"/>
            <a:ext cx="7886700" cy="3875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1ACA-90E7-43C1-85CA-79CF27EA99D0}" type="slidenum">
              <a:rPr lang="en-US" smtClean="0"/>
              <a:t>6</a:t>
            </a:fld>
            <a:endParaRPr 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71553" y="2072948"/>
            <a:ext cx="781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3D reconstruction by monocular camera</a:t>
            </a:r>
            <a:endParaRPr lang="en-US" sz="3600" dirty="0"/>
          </a:p>
        </p:txBody>
      </p:sp>
      <p:sp>
        <p:nvSpPr>
          <p:cNvPr id="17" name="正方形/長方形 16"/>
          <p:cNvSpPr/>
          <p:nvPr/>
        </p:nvSpPr>
        <p:spPr>
          <a:xfrm>
            <a:off x="771553" y="3095127"/>
            <a:ext cx="1468572" cy="15306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Feature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Matching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488925" y="3095127"/>
            <a:ext cx="1669674" cy="15306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Pose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Estimation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609424" y="3095127"/>
            <a:ext cx="1824183" cy="15306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Depth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Calculation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2533831" y="3720249"/>
            <a:ext cx="661387" cy="42765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537038" y="3720249"/>
            <a:ext cx="661387" cy="42765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7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region normalization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Normalization of segments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7</a:t>
            </a:fld>
            <a:endParaRPr lang="zh-CN" altLang="en-US" sz="2000" dirty="0"/>
          </a:p>
        </p:txBody>
      </p:sp>
      <p:pic>
        <p:nvPicPr>
          <p:cNvPr id="5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39" y="2331572"/>
            <a:ext cx="4629828" cy="3472372"/>
          </a:xfrm>
          <a:prstGeom prst="rect">
            <a:avLst/>
          </a:prstGeom>
        </p:spPr>
      </p:pic>
      <p:pic>
        <p:nvPicPr>
          <p:cNvPr id="6" name="図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27" y="2834376"/>
            <a:ext cx="2798119" cy="2466763"/>
          </a:xfrm>
          <a:prstGeom prst="rect">
            <a:avLst/>
          </a:prstGeom>
        </p:spPr>
      </p:pic>
      <p:grpSp>
        <p:nvGrpSpPr>
          <p:cNvPr id="7" name="グループ化 9"/>
          <p:cNvGrpSpPr/>
          <p:nvPr/>
        </p:nvGrpSpPr>
        <p:grpSpPr>
          <a:xfrm>
            <a:off x="3904401" y="2392700"/>
            <a:ext cx="4313738" cy="1625736"/>
            <a:chOff x="4570246" y="3171910"/>
            <a:chExt cx="4662470" cy="1625736"/>
          </a:xfrm>
        </p:grpSpPr>
        <p:pic>
          <p:nvPicPr>
            <p:cNvPr id="8" name="図 1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05155">
              <a:off x="8052425" y="3374764"/>
              <a:ext cx="1180291" cy="1220028"/>
            </a:xfrm>
            <a:prstGeom prst="rect">
              <a:avLst/>
            </a:prstGeom>
          </p:spPr>
        </p:pic>
        <p:cxnSp>
          <p:nvCxnSpPr>
            <p:cNvPr id="9" name="直線コネクタ 11"/>
            <p:cNvCxnSpPr/>
            <p:nvPr/>
          </p:nvCxnSpPr>
          <p:spPr>
            <a:xfrm flipV="1">
              <a:off x="8214194" y="3632871"/>
              <a:ext cx="856752" cy="703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楕円 12"/>
            <p:cNvSpPr/>
            <p:nvPr/>
          </p:nvSpPr>
          <p:spPr>
            <a:xfrm>
              <a:off x="4570246" y="3906477"/>
              <a:ext cx="222422" cy="213435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直線コネクタ 13"/>
            <p:cNvCxnSpPr>
              <a:stCxn id="10" idx="0"/>
            </p:cNvCxnSpPr>
            <p:nvPr/>
          </p:nvCxnSpPr>
          <p:spPr>
            <a:xfrm flipV="1">
              <a:off x="4681457" y="3171910"/>
              <a:ext cx="3961113" cy="734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4"/>
            <p:cNvCxnSpPr>
              <a:stCxn id="10" idx="4"/>
            </p:cNvCxnSpPr>
            <p:nvPr/>
          </p:nvCxnSpPr>
          <p:spPr>
            <a:xfrm>
              <a:off x="4681457" y="4119912"/>
              <a:ext cx="3961113" cy="677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5"/>
          <p:cNvSpPr txBox="1"/>
          <p:nvPr/>
        </p:nvSpPr>
        <p:spPr>
          <a:xfrm>
            <a:off x="2863680" y="5920534"/>
            <a:ext cx="3599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Fig.5 Normalization of segments.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870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Segment matching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BRIEF[</a:t>
            </a:r>
            <a:r>
              <a:rPr lang="en-US" altLang="zh-CN" dirty="0" err="1" smtClean="0"/>
              <a:t>Calonder</a:t>
            </a:r>
            <a:r>
              <a:rPr lang="en-US" altLang="zh-CN" dirty="0" smtClean="0"/>
              <a:t> 10] descriptor for segment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8</a:t>
            </a:fld>
            <a:endParaRPr lang="zh-CN" altLang="en-US" sz="2000" dirty="0"/>
          </a:p>
        </p:txBody>
      </p:sp>
      <p:pic>
        <p:nvPicPr>
          <p:cNvPr id="6" name="図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82725"/>
            <a:ext cx="3143619" cy="1537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63" y="2452410"/>
            <a:ext cx="274286" cy="251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63" y="3198789"/>
            <a:ext cx="274286" cy="251429"/>
          </a:xfrm>
          <a:prstGeom prst="rect">
            <a:avLst/>
          </a:prstGeom>
        </p:spPr>
      </p:pic>
      <p:pic>
        <p:nvPicPr>
          <p:cNvPr id="8" name="図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44144"/>
            <a:ext cx="3347656" cy="474514"/>
          </a:xfrm>
          <a:prstGeom prst="rect">
            <a:avLst/>
          </a:prstGeom>
        </p:spPr>
      </p:pic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41831"/>
              </p:ext>
            </p:extLst>
          </p:nvPr>
        </p:nvGraphicFramePr>
        <p:xfrm>
          <a:off x="6169153" y="2261378"/>
          <a:ext cx="1328928" cy="118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76">
                  <a:extLst>
                    <a:ext uri="{9D8B030D-6E8A-4147-A177-3AD203B41FA5}">
                      <a16:colId xmlns:a16="http://schemas.microsoft.com/office/drawing/2014/main" xmlns="" val="3036237100"/>
                    </a:ext>
                  </a:extLst>
                </a:gridCol>
                <a:gridCol w="442976">
                  <a:extLst>
                    <a:ext uri="{9D8B030D-6E8A-4147-A177-3AD203B41FA5}">
                      <a16:colId xmlns:a16="http://schemas.microsoft.com/office/drawing/2014/main" xmlns="" val="4020263888"/>
                    </a:ext>
                  </a:extLst>
                </a:gridCol>
                <a:gridCol w="442976">
                  <a:extLst>
                    <a:ext uri="{9D8B030D-6E8A-4147-A177-3AD203B41FA5}">
                      <a16:colId xmlns:a16="http://schemas.microsoft.com/office/drawing/2014/main" xmlns="" val="2978322"/>
                    </a:ext>
                  </a:extLst>
                </a:gridCol>
              </a:tblGrid>
              <a:tr h="396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6928213"/>
                  </a:ext>
                </a:extLst>
              </a:tr>
              <a:tr h="3962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 p</a:t>
                      </a:r>
                      <a:endParaRPr 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2451105"/>
                  </a:ext>
                </a:extLst>
              </a:tr>
              <a:tr h="3962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6313664"/>
                  </a:ext>
                </a:extLst>
              </a:tr>
            </a:tbl>
          </a:graphicData>
        </a:graphic>
      </p:graphicFrame>
      <p:sp>
        <p:nvSpPr>
          <p:cNvPr id="13" name="テキスト ボックス 15"/>
          <p:cNvSpPr txBox="1"/>
          <p:nvPr/>
        </p:nvSpPr>
        <p:spPr>
          <a:xfrm>
            <a:off x="5853768" y="3610756"/>
            <a:ext cx="216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Fig.6 Average filter.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258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Camera pose estimation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Trifocal tensor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DCA7-4E31-470A-99CB-C205E8141FDA}" type="slidenum">
              <a:rPr lang="zh-CN" altLang="en-US" sz="2000" smtClean="0"/>
              <a:t>9</a:t>
            </a:fld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9" y="2129052"/>
            <a:ext cx="4886295" cy="23151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1104773" y="4821337"/>
            <a:ext cx="498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Fig7. 3D line </a:t>
            </a:r>
            <a:r>
              <a:rPr lang="en-US" altLang="zh-CN" b="1" dirty="0" smtClean="0"/>
              <a:t>L </a:t>
            </a:r>
            <a:r>
              <a:rPr lang="en-US" altLang="zh-CN" dirty="0" smtClean="0"/>
              <a:t>viewed from three camera poses.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49" y="2498657"/>
            <a:ext cx="1644190" cy="12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3.787"/>
  <p:tag name="ORIGINALWIDTH" val="1648.294"/>
  <p:tag name="LATEXADDIN" val="\documentclass{article}&#10;\usepackage{amsmath}&#10;\pagestyle{empty}&#10;\begin{document}&#10;\begin{tabular}{|c|c|c|c|c|c|c|c|c|c|c|}&#10;  \hline&#10;   &amp;&amp;&amp;&amp;&amp;&amp;&amp;&amp;&amp;&amp;\\ \hline&#10;   &amp;&amp;&amp;&amp;&amp;&amp;&amp;&amp;&amp;&amp; \\ \hline&#10;   &amp;&amp;&amp;&amp;&amp;&amp;&amp;&amp;&amp;&amp;\\ \hline&#10;  &amp;&amp;&amp;&amp;&amp;&amp;&amp;&amp;&amp;&amp; \\ \hline&#10;   &amp;&amp;&amp;&amp;&amp;&amp;&amp;&amp;&amp;&amp;\\ \hline&#10;  &amp;&amp;&amp;&amp;&amp;&amp;&amp;&amp;&amp;&amp; \\ \hline&#10;   &amp;&amp;&amp;&amp;&amp;&amp;&amp;&amp;&amp;&amp;\\ \hline&#10;  &amp;&amp;&amp;&amp;&amp;&amp;&amp;&amp;&amp;&amp; \\ \hline&#10;   &amp;&amp;&amp;&amp;&amp;&amp;&amp;&amp;&amp;&amp;\\ \hline&#10;  &amp;&amp;&amp;&amp;&amp;&amp;&amp;&amp;&amp;&amp; \\ \hline&#10;   &amp;&amp;&amp;&amp;&amp;&amp;&amp;&amp;&amp;&amp;\\ \hline&#10; \end{tabular}&#10;&#10;&#10;&#10;\end{document}"/>
  <p:tag name="IGUANATEXSIZE" val="20"/>
  <p:tag name="IGUANATEXCURSOR" val="3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6.73788"/>
  <p:tag name="LATEXADDIN" val="\documentclass{article}&#10;\usepackage{amsmath}&#10;\pagestyle{empty}&#10;\begin{document}&#10;$o_1$&#10;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4.7357"/>
  <p:tag name="LATEXADDIN" val="\documentclass{article}&#10;\usepackage{amsmath}&#10;\pagestyle{empty}&#10;\begin{document}&#10;$x_4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3.2358"/>
  <p:tag name="LATEXADDIN" val="\documentclass{article}&#10;\usepackage{amsmath}&#10;\pagestyle{empty}&#10;\begin{document}&#10;$x_3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9.4863"/>
  <p:tag name="LATEXADDIN" val="\documentclass{article}&#10;\usepackage{amsmath}&#10;\pagestyle{empty}&#10;\begin{document}&#10;$x_1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2.4859"/>
  <p:tag name="LATEXADDIN" val="\documentclass{article}&#10;\usepackage{amsmath}&#10;\pagestyle{empty}&#10;\begin{document}&#10;$x_2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102.7372"/>
  <p:tag name="LATEXADDIN" val="\documentclass{article}&#10;\usepackage{amsmath}&#10;\pagestyle{empty}&#10;\begin{document}&#10;\textbf{R}&#10;&#10;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49008"/>
  <p:tag name="ORIGINALWIDTH" val="45.74425"/>
  <p:tag name="LATEXADDIN" val="\documentclass{article}&#10;\usepackage{amsmath}&#10;\pagestyle{empty}&#10;\begin{document}&#10;\textbf{t}&#10;&#10;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5.74055"/>
  <p:tag name="LATEXADDIN" val="\documentclass{article}&#10;\usepackage{amsmath}&#10;\pagestyle{empty}&#10;\begin{document}&#10;$\textbf{L}$&#10;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}&#10;\pagestyle{empty}&#10;\begin{document}&#10;$X_3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6.9817"/>
  <p:tag name="LATEXADDIN" val="\documentclass{article}&#10;\usepackage{amsmath}&#10;\pagestyle{empty}&#10;\begin{document}&#10;$X_4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6.6555"/>
  <p:tag name="ORIGINALWIDTH" val="1547.057"/>
  <p:tag name="LATEXADDIN" val="\documentclass{article}&#10;\usepackage{amsmath}&#10;\pagestyle{empty}&#10;\begin{document}&#10;\[&#10;\tau(I;p,q):=&#10;\begin{cases}&#10;1 &amp; I(p) &lt; I(q)\\&#10;0 &amp; I(p) \geq I(q)&#10;\end{cases}&#10;\]&#10;\[&#10;f(l):=\sum_{1\leq i\leq n}2^{i - 1}\tau(I;p_i,q_i)&#10;\]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4.7319"/>
  <p:tag name="LATEXADDIN" val="\documentclass{article}&#10;\usepackage{amsmath}&#10;\pagestyle{empty}&#10;\begin{document}&#10;$X_2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63.1796"/>
  <p:tag name="LATEXADDIN" val="\documentclass{article}&#10;\usepackage{amsmath}&#10;\pagestyle{empty}&#10;\begin{document}&#10;$X_1 = \lambda _1 x_1$&#10;&#10;&#10;&#10;\end{document}"/>
  <p:tag name="IGUANATEXSIZE" val="16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4.7357"/>
  <p:tag name="LATEXADDIN" val="\documentclass{article}&#10;\usepackage{amsmath}&#10;\pagestyle{empty}&#10;\begin{document}&#10;$x_4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3.2358"/>
  <p:tag name="LATEXADDIN" val="\documentclass{article}&#10;\usepackage{amsmath}&#10;\pagestyle{empty}&#10;\begin{document}&#10;$x_3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9.73756"/>
  <p:tag name="LATEXADDIN" val="\documentclass{article}&#10;\usepackage{amsmath}&#10;\pagestyle{empty}&#10;\begin{document}&#10;&#10;$o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.99102"/>
  <p:tag name="ORIGINALWIDTH" val="112.4859"/>
  <p:tag name="LATEXADDIN" val="\documentclass{article}&#10;\usepackage{amsmath}&#10;\pagestyle{empty}&#10;\begin{document}&#10;$\pi_2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.99102"/>
  <p:tag name="ORIGINALWIDTH" val="109.4863"/>
  <p:tag name="LATEXADDIN" val="\documentclass{article}&#10;\usepackage{amsmath}&#10;\pagestyle{empty}&#10;\begin{document}&#10;$\pi_1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6.73788"/>
  <p:tag name="LATEXADDIN" val="\documentclass{article}&#10;\usepackage{amsmath}&#10;\pagestyle{empty}&#10;\begin{document}&#10;$o_1$&#10;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9.4863"/>
  <p:tag name="LATEXADDIN" val="\documentclass{article}&#10;\usepackage{amsmath}&#10;\pagestyle{empty}&#10;\begin{document}&#10;$x_1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2.4859"/>
  <p:tag name="LATEXADDIN" val="\documentclass{article}&#10;\usepackage{amsmath}&#10;\pagestyle{empty}&#10;\begin{document}&#10;$x_2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4.9832"/>
  <p:tag name="LATEXADDIN" val="\documentclass{article}&#10;\usepackage{amsmath}&#10;\pagestyle{empty}&#10;\begin{document}&#10;$(1)$&#10;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75.74055"/>
  <p:tag name="LATEXADDIN" val="\documentclass{article}&#10;\usepackage{amsmath}&#10;\pagestyle{empty}&#10;\begin{document}&#10;$\textbf{l}_1$&#10;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9.4863"/>
  <p:tag name="LATEXADDIN" val="\documentclass{article}&#10;\usepackage{amsmath}&#10;\pagestyle{empty}&#10;\begin{document}&#10;$x_1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2.4859"/>
  <p:tag name="LATEXADDIN" val="\documentclass{article}&#10;\usepackage{amsmath}&#10;\pagestyle{empty}&#10;\begin{document}&#10;$x_2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5.74055"/>
  <p:tag name="LATEXADDIN" val="\documentclass{article}&#10;\usepackage{amsmath}&#10;\pagestyle{empty}&#10;\begin{document}&#10;$\textbf{L}$&#10;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.99102"/>
  <p:tag name="ORIGINALWIDTH" val="109.4863"/>
  <p:tag name="LATEXADDIN" val="\documentclass{article}&#10;\usepackage{amsmath}&#10;\pagestyle{empty}&#10;\begin{document}&#10;$\pi_1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6.73788"/>
  <p:tag name="LATEXADDIN" val="\documentclass{article}&#10;\usepackage{amsmath}&#10;\pagestyle{empty}&#10;\begin{document}&#10;$o_1$&#10;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4.7319"/>
  <p:tag name="LATEXADDIN" val="\documentclass{article}&#10;\usepackage{amsmath}&#10;\pagestyle{empty}&#10;\begin{document}&#10;$X_2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63.1796"/>
  <p:tag name="LATEXADDIN" val="\documentclass{article}&#10;\usepackage{amsmath}&#10;\pagestyle{empty}&#10;\begin{document}&#10;$X_1 = \lambda _1 x_1$&#10;&#10;&#10;&#10;\end{document}"/>
  <p:tag name="IGUANATEXSIZE" val="16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9.73756"/>
  <p:tag name="LATEXADDIN" val="\documentclass{article}&#10;\usepackage{amsmath}&#10;\pagestyle{empty}&#10;\begin{document}&#10;&#10;$o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.99102"/>
  <p:tag name="ORIGINALWIDTH" val="112.4859"/>
  <p:tag name="LATEXADDIN" val="\documentclass{article}&#10;\usepackage{amsmath}&#10;\pagestyle{empty}&#10;\begin{document}&#10;$\pi_2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4.9832"/>
  <p:tag name="LATEXADDIN" val="\documentclass{article}&#10;\usepackage{amsmath}&#10;\pagestyle{empty}&#10;\begin{document}&#10;$(2)$&#10;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}&#10;\pagestyle{empty}&#10;\begin{document}&#10;$X_3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6.9817"/>
  <p:tag name="LATEXADDIN" val="\documentclass{article}&#10;\usepackage{amsmath}&#10;\pagestyle{empty}&#10;\begin{document}&#10;$X_4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78.74016"/>
  <p:tag name="LATEXADDIN" val="\documentclass{article}&#10;\usepackage{amsmath}&#10;\pagestyle{empty}&#10;\begin{document}&#10;$\textbf{l}_2$&#10;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4.7357"/>
  <p:tag name="LATEXADDIN" val="\documentclass{article}&#10;\usepackage{amsmath}&#10;\pagestyle{empty}&#10;\begin{document}&#10;$x_4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3.2358"/>
  <p:tag name="LATEXADDIN" val="\documentclass{article}&#10;\usepackage{amsmath}&#10;\pagestyle{empty}&#10;\begin{document}&#10;$x_3$&#10;&#10;&#10;&#10;\end{document}"/>
  <p:tag name="IGUANATEXSIZE" val="16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804.6495"/>
  <p:tag name="LATEXADDIN" val="\documentclass{article}&#10;\usepackage{amsmath}&#10;\pagestyle{empty}&#10;\begin{document}&#10;\begin{equation*}&#10;\lambda x = \alpha P + \gamma D&#10;\end{equation*}&#10;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4.9832"/>
  <p:tag name="LATEXADDIN" val="\documentclass{article}&#10;\usepackage{amsmath}&#10;\pagestyle{empty}&#10;\begin{document}&#10;$(4)$&#10;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5.3956"/>
  <p:tag name="ORIGINALWIDTH" val="1421.822"/>
  <p:tag name="LATEXADDIN" val="\documentclass{article}&#10;\usepackage{amsmath}&#10;\pagestyle{empty}&#10;\begin{document}&#10;\begin{itemize}&#10; \item $\lambda$: depth value of x&#10; \item $P$: 3D point in L&#10; \item $\alpha$, $\gamma$: scaling parameter&#10; \item $D$: direction vector of L&#10;\end{itemize}&#10;&#10;&#10;&#10;\end{document}"/>
  <p:tag name="IGUANATEXSIZE" val="18"/>
  <p:tag name="IGUANATEXCURSOR" val="211"/>
  <p:tag name="TRANSPARENCY" val="True"/>
  <p:tag name="FILENAME" val=""/>
  <p:tag name="LATEXENGINEID" val="0"/>
  <p:tag name="TEMPFOLDER" val="c:\temp\"/>
  <p:tag name="LATEXFORMHEIGHT" val="349.5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62.3922"/>
  <p:tag name="LATEXADDIN" val="\documentclass{article}&#10;\usepackage{amsmath}&#10;\pagestyle{empty}&#10;\begin{document}&#10;(a)freiburg1\_360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69.1414"/>
  <p:tag name="LATEXADDIN" val="\documentclass{article}&#10;\usepackage{amsmath}&#10;\pagestyle{empty}&#10;\begin{document}&#10;(b)freiburg1\_xyz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1830.521"/>
  <p:tag name="LATEXADDIN" val="\documentclass{article}&#10;\usepackage{amsmath}&#10;\pagestyle{empty}&#10;\begin{document}&#10;Where $I$ is the image, the $p$, $q$\\&#10;is the coordinate of pixel.&#10;&#10;&#10;&#10;&#10;\end{document}"/>
  <p:tag name="IGUANATEXSIZE" val="18"/>
  <p:tag name="IGUANATEXCURSOR" val="115"/>
  <p:tag name="TRANSPARENCY" val="True"/>
  <p:tag name="FILENAME" val=""/>
  <p:tag name="LATEXENGINEID" val="0"/>
  <p:tag name="TEMPFOLDER" val="c:\temp\"/>
  <p:tag name="LATEXFORMHEIGHT" val="323.25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85.077"/>
  <p:tag name="LATEXADDIN" val="\documentclass{article}&#10;\usepackage{amsmath}&#10;\pagestyle{empty}&#10;\begin{document}&#10;(c)freiburg2\_large\_no\_loop&#10;&#10;&#10;&#10;\end{document}"/>
  <p:tag name="IGUANATEXSIZE" val="18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28.834"/>
  <p:tag name="LATEXADDIN" val="\documentclass{article}&#10;\usepackage{amsmath}&#10;\pagestyle{empty}&#10;\begin{document}&#10;(d)freiburg3\_walking\_xyz&#10;&#10;&#10;&#10;\end{document}"/>
  <p:tag name="IGUANATEXSIZE" val="18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07.087"/>
  <p:tag name="LATEXADDIN" val="\documentclass{article}&#10;\usepackage{amsmath}&#10;\pagestyle{empty}&#10;\begin{document}&#10;\[&#10;\theta = arccos\left(&#10;\frac{tr(\textbf{R}) - 1}{2}&#10;\right)&#10;\]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4.9832"/>
  <p:tag name="LATEXADDIN" val="\documentclass{article}&#10;\usepackage{amsmath}&#10;\pagestyle{empty}&#10;\begin{document}&#10;$(5)$&#10;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033.371"/>
  <p:tag name="LATEXADDIN" val="\documentclass{article}&#10;\usepackage{amsmath}&#10;\pagestyle{empty}&#10;\begin{document}&#10;\[&#10;e_{rotation} = |\theta_{g} - \theta_{e}|&#10;\]&#10;&#10;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422.9472"/>
  <p:tag name="LATEXADDIN" val="\documentclass{article}&#10;\usepackage{amsmath}&#10;\pagestyle{empty}&#10;\begin{document}&#10;$e_{rotation}$&#10;&#10;&#10;&#10;\end{document}"/>
  <p:tag name="IGUANATEXSIZE" val="1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173.603"/>
  <p:tag name="LATEXADDIN" val="\documentclass{article}&#10;\usepackage{amsmath}&#10;\pagestyle{empty}&#10;\begin{document}&#10;\[&#10;e_{translation} = |\textbf{t}_{g} - \textbf{t}_{e}|&#10;\]&#10;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4.9832"/>
  <p:tag name="LATEXADDIN" val="\documentclass{article}&#10;\usepackage{amsmath}&#10;\pagestyle{empty}&#10;\begin{document}&#10;$(6)$&#10;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567.6791"/>
  <p:tag name="LATEXADDIN" val="\documentclass{article}&#10;\usepackage{amsmath}&#10;\pagestyle{empty}&#10;\begin{document}&#10;$e_{translation}$&#10;&#10;&#10;&#10;\end{document}"/>
  <p:tag name="IGUANATEXSIZE" val="1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2.4222"/>
  <p:tag name="ORIGINALWIDTH" val="809.1488"/>
  <p:tag name="LATEXADDIN" val="\documentclass{article}&#10;\usepackage{amsmath}&#10;\pagestyle{empty}&#10;\begin{document}&#10;\begin{itemize}&#10;\item $\textbf{P} = \left[\textbf{I} | \textbf{0}\right]$&#10;\item $\textbf{P}^{\prime} = \left[\textbf{R}_2 | \textbf{t}_2\right]$&#10;\item $\textbf{P}^{\prime\prime} = \left[\textbf{R}_3 | \textbf{t}_3\right]$&#10;&#10;\end{itemize}&#10;&#10;&#10;\end{document}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941.8823"/>
  <p:tag name="LATEXADDIN" val="\documentclass{article}&#10;\usepackage{amsmath}&#10;\pagestyle{empty}&#10;\begin{document}&#10;\begin{equation*}&#10;\lambda_1\textbf{x}_1 = \textbf{X} \equiv \lambda_2\textbf{x}_2&#10;\end{equation*}&#10;&#10;&#10;&#10;&#10;\end{document}"/>
  <p:tag name="IGUANATEXSIZE" val="20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4.9832"/>
  <p:tag name="LATEXADDIN" val="\documentclass{article}&#10;\usepackage{amsmath}&#10;\pagestyle{empty}&#10;\begin{document}&#10;&#10;(3)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9.73756"/>
  <p:tag name="LATEXADDIN" val="\documentclass{article}&#10;\usepackage{amsmath}&#10;\pagestyle{empty}&#10;\begin{document}&#10;&#10;$o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</TotalTime>
  <Words>294</Words>
  <Application>Microsoft Office PowerPoint</Application>
  <PresentationFormat>全屏显示(4:3)</PresentationFormat>
  <Paragraphs>95</Paragraphs>
  <Slides>18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ＭＳ Ｐゴシック</vt:lpstr>
      <vt:lpstr>宋体</vt:lpstr>
      <vt:lpstr>Arial</vt:lpstr>
      <vt:lpstr>Calibri</vt:lpstr>
      <vt:lpstr>Calibri Light</vt:lpstr>
      <vt:lpstr>Office 主题</vt:lpstr>
      <vt:lpstr>Line-based Feature Matching and 3D Reconstruction for Textureless Environments</vt:lpstr>
      <vt:lpstr>Background</vt:lpstr>
      <vt:lpstr>Goal</vt:lpstr>
      <vt:lpstr>Related works</vt:lpstr>
      <vt:lpstr>Related works</vt:lpstr>
      <vt:lpstr>Overview</vt:lpstr>
      <vt:lpstr>Local region normalization</vt:lpstr>
      <vt:lpstr>Segment matching</vt:lpstr>
      <vt:lpstr>Camera pose estimation</vt:lpstr>
      <vt:lpstr>Triangulation of points</vt:lpstr>
      <vt:lpstr>Estimation of line</vt:lpstr>
      <vt:lpstr>Depth computation</vt:lpstr>
      <vt:lpstr>Experiments of segments matching</vt:lpstr>
      <vt:lpstr>Evaluation</vt:lpstr>
      <vt:lpstr>Evaluation of pose estimation</vt:lpstr>
      <vt:lpstr>Evaluation of pose estimation</vt:lpstr>
      <vt:lpstr>Result of 3D reconstruction</vt:lpstr>
      <vt:lpstr>Conclusion and future works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Line-based Feature Matching and 3D Reconstruction for Textureless Environments</dc:title>
  <dc:creator>余 正楠</dc:creator>
  <cp:lastModifiedBy>余 正楠</cp:lastModifiedBy>
  <cp:revision>30</cp:revision>
  <dcterms:created xsi:type="dcterms:W3CDTF">2019-01-29T01:07:29Z</dcterms:created>
  <dcterms:modified xsi:type="dcterms:W3CDTF">2019-02-07T01:11:08Z</dcterms:modified>
</cp:coreProperties>
</file>